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6" r:id="rId4"/>
    <p:sldId id="263" r:id="rId5"/>
    <p:sldId id="257" r:id="rId6"/>
    <p:sldId id="267" r:id="rId7"/>
    <p:sldId id="258" r:id="rId8"/>
    <p:sldId id="260" r:id="rId9"/>
    <p:sldId id="262" r:id="rId10"/>
    <p:sldId id="264" r:id="rId11"/>
    <p:sldId id="268" r:id="rId12"/>
    <p:sldId id="265" r:id="rId13"/>
    <p:sldId id="26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53E27B-1AFE-5841-966A-1943B53E61AD}" v="43" dt="2024-10-20T15:57:00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>
        <p:scale>
          <a:sx n="81" d="100"/>
          <a:sy n="81" d="100"/>
        </p:scale>
        <p:origin x="175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Franco" userId="ecc208eac68a708d" providerId="LiveId" clId="{5C53E27B-1AFE-5841-966A-1943B53E61AD}"/>
    <pc:docChg chg="undo custSel addSld delSld modSld sldOrd">
      <pc:chgData name="David Franco" userId="ecc208eac68a708d" providerId="LiveId" clId="{5C53E27B-1AFE-5841-966A-1943B53E61AD}" dt="2024-10-21T06:56:27.473" v="2638" actId="20577"/>
      <pc:docMkLst>
        <pc:docMk/>
      </pc:docMkLst>
      <pc:sldChg chg="addSp delSp modSp mod">
        <pc:chgData name="David Franco" userId="ecc208eac68a708d" providerId="LiveId" clId="{5C53E27B-1AFE-5841-966A-1943B53E61AD}" dt="2024-10-20T15:33:44.572" v="2279" actId="207"/>
        <pc:sldMkLst>
          <pc:docMk/>
          <pc:sldMk cId="2587251387" sldId="256"/>
        </pc:sldMkLst>
        <pc:spChg chg="mod">
          <ac:chgData name="David Franco" userId="ecc208eac68a708d" providerId="LiveId" clId="{5C53E27B-1AFE-5841-966A-1943B53E61AD}" dt="2024-10-20T09:26:39.138" v="429" actId="26606"/>
          <ac:spMkLst>
            <pc:docMk/>
            <pc:sldMk cId="2587251387" sldId="256"/>
            <ac:spMk id="2" creationId="{EADBAFF5-4B4F-AFC7-64FC-AECAA8AD9DC7}"/>
          </ac:spMkLst>
        </pc:spChg>
        <pc:spChg chg="mod">
          <ac:chgData name="David Franco" userId="ecc208eac68a708d" providerId="LiveId" clId="{5C53E27B-1AFE-5841-966A-1943B53E61AD}" dt="2024-10-20T15:33:44.572" v="2279" actId="207"/>
          <ac:spMkLst>
            <pc:docMk/>
            <pc:sldMk cId="2587251387" sldId="256"/>
            <ac:spMk id="3" creationId="{9209DC64-46FB-EB24-831C-FD54FB2881E4}"/>
          </ac:spMkLst>
        </pc:spChg>
        <pc:spChg chg="add del mod">
          <ac:chgData name="David Franco" userId="ecc208eac68a708d" providerId="LiveId" clId="{5C53E27B-1AFE-5841-966A-1943B53E61AD}" dt="2024-10-20T13:53:32.429" v="588"/>
          <ac:spMkLst>
            <pc:docMk/>
            <pc:sldMk cId="2587251387" sldId="256"/>
            <ac:spMk id="11" creationId="{33FFF696-BBB2-D8C1-FA1D-FC7701EE66E8}"/>
          </ac:spMkLst>
        </pc:spChg>
        <pc:spChg chg="add del">
          <ac:chgData name="David Franco" userId="ecc208eac68a708d" providerId="LiveId" clId="{5C53E27B-1AFE-5841-966A-1943B53E61AD}" dt="2024-10-20T09:26:39.138" v="429" actId="26606"/>
          <ac:spMkLst>
            <pc:docMk/>
            <pc:sldMk cId="2587251387" sldId="256"/>
            <ac:spMk id="33" creationId="{9B7AD9F6-8CE7-4299-8FC6-328F4DCD3FF9}"/>
          </ac:spMkLst>
        </pc:spChg>
        <pc:spChg chg="add del">
          <ac:chgData name="David Franco" userId="ecc208eac68a708d" providerId="LiveId" clId="{5C53E27B-1AFE-5841-966A-1943B53E61AD}" dt="2024-10-20T09:26:39.138" v="429" actId="26606"/>
          <ac:spMkLst>
            <pc:docMk/>
            <pc:sldMk cId="2587251387" sldId="256"/>
            <ac:spMk id="34" creationId="{F49775AF-8896-43EE-92C6-83497D6DC56F}"/>
          </ac:spMkLst>
        </pc:spChg>
        <pc:spChg chg="add del">
          <ac:chgData name="David Franco" userId="ecc208eac68a708d" providerId="LiveId" clId="{5C53E27B-1AFE-5841-966A-1943B53E61AD}" dt="2024-10-20T09:26:39.112" v="428" actId="26606"/>
          <ac:spMkLst>
            <pc:docMk/>
            <pc:sldMk cId="2587251387" sldId="256"/>
            <ac:spMk id="39" creationId="{2151139A-886F-4B97-8815-729AD3831BBD}"/>
          </ac:spMkLst>
        </pc:spChg>
        <pc:spChg chg="add del">
          <ac:chgData name="David Franco" userId="ecc208eac68a708d" providerId="LiveId" clId="{5C53E27B-1AFE-5841-966A-1943B53E61AD}" dt="2024-10-20T09:26:39.112" v="428" actId="26606"/>
          <ac:spMkLst>
            <pc:docMk/>
            <pc:sldMk cId="2587251387" sldId="256"/>
            <ac:spMk id="41" creationId="{AB5E08C4-8CDD-4623-A5B8-E998C6DEE3B7}"/>
          </ac:spMkLst>
        </pc:spChg>
        <pc:spChg chg="add del">
          <ac:chgData name="David Franco" userId="ecc208eac68a708d" providerId="LiveId" clId="{5C53E27B-1AFE-5841-966A-1943B53E61AD}" dt="2024-10-20T09:26:39.112" v="428" actId="26606"/>
          <ac:spMkLst>
            <pc:docMk/>
            <pc:sldMk cId="2587251387" sldId="256"/>
            <ac:spMk id="43" creationId="{15F33878-D502-4FFA-8ACE-F2AECDB2A23F}"/>
          </ac:spMkLst>
        </pc:spChg>
        <pc:spChg chg="add del">
          <ac:chgData name="David Franco" userId="ecc208eac68a708d" providerId="LiveId" clId="{5C53E27B-1AFE-5841-966A-1943B53E61AD}" dt="2024-10-20T09:26:39.112" v="428" actId="26606"/>
          <ac:spMkLst>
            <pc:docMk/>
            <pc:sldMk cId="2587251387" sldId="256"/>
            <ac:spMk id="45" creationId="{D3539FEE-81D3-4406-802E-60B20B16F4F6}"/>
          </ac:spMkLst>
        </pc:spChg>
        <pc:spChg chg="add del">
          <ac:chgData name="David Franco" userId="ecc208eac68a708d" providerId="LiveId" clId="{5C53E27B-1AFE-5841-966A-1943B53E61AD}" dt="2024-10-20T09:26:39.112" v="428" actId="26606"/>
          <ac:spMkLst>
            <pc:docMk/>
            <pc:sldMk cId="2587251387" sldId="256"/>
            <ac:spMk id="47" creationId="{DC701763-729E-462F-A5A8-E0DEFEB1E2E4}"/>
          </ac:spMkLst>
        </pc:spChg>
        <pc:spChg chg="add">
          <ac:chgData name="David Franco" userId="ecc208eac68a708d" providerId="LiveId" clId="{5C53E27B-1AFE-5841-966A-1943B53E61AD}" dt="2024-10-20T09:26:39.138" v="429" actId="26606"/>
          <ac:spMkLst>
            <pc:docMk/>
            <pc:sldMk cId="2587251387" sldId="256"/>
            <ac:spMk id="49" creationId="{FB5B0058-AF13-4859-B429-4EDDE2A26F7F}"/>
          </ac:spMkLst>
        </pc:spChg>
        <pc:spChg chg="add">
          <ac:chgData name="David Franco" userId="ecc208eac68a708d" providerId="LiveId" clId="{5C53E27B-1AFE-5841-966A-1943B53E61AD}" dt="2024-10-20T09:26:39.138" v="429" actId="26606"/>
          <ac:spMkLst>
            <pc:docMk/>
            <pc:sldMk cId="2587251387" sldId="256"/>
            <ac:spMk id="50" creationId="{0277405F-0B4F-4418-B773-1B38814125B6}"/>
          </ac:spMkLst>
        </pc:spChg>
        <pc:picChg chg="mod ord">
          <ac:chgData name="David Franco" userId="ecc208eac68a708d" providerId="LiveId" clId="{5C53E27B-1AFE-5841-966A-1943B53E61AD}" dt="2024-10-20T09:26:39.138" v="429" actId="26606"/>
          <ac:picMkLst>
            <pc:docMk/>
            <pc:sldMk cId="2587251387" sldId="256"/>
            <ac:picMk id="5" creationId="{C5714EF5-4AE9-20F4-FEB9-F91857814C15}"/>
          </ac:picMkLst>
        </pc:picChg>
        <pc:picChg chg="mod">
          <ac:chgData name="David Franco" userId="ecc208eac68a708d" providerId="LiveId" clId="{5C53E27B-1AFE-5841-966A-1943B53E61AD}" dt="2024-10-20T09:26:39.138" v="429" actId="26606"/>
          <ac:picMkLst>
            <pc:docMk/>
            <pc:sldMk cId="2587251387" sldId="256"/>
            <ac:picMk id="9" creationId="{93BD099A-AA97-346D-9DBB-647DAB1C3805}"/>
          </ac:picMkLst>
        </pc:picChg>
      </pc:sldChg>
      <pc:sldChg chg="addSp delSp modSp mod">
        <pc:chgData name="David Franco" userId="ecc208eac68a708d" providerId="LiveId" clId="{5C53E27B-1AFE-5841-966A-1943B53E61AD}" dt="2024-10-20T14:03:00.944" v="692" actId="207"/>
        <pc:sldMkLst>
          <pc:docMk/>
          <pc:sldMk cId="3063308294" sldId="257"/>
        </pc:sldMkLst>
        <pc:spChg chg="mod">
          <ac:chgData name="David Franco" userId="ecc208eac68a708d" providerId="LiveId" clId="{5C53E27B-1AFE-5841-966A-1943B53E61AD}" dt="2024-10-20T14:03:00.944" v="692" actId="207"/>
          <ac:spMkLst>
            <pc:docMk/>
            <pc:sldMk cId="3063308294" sldId="257"/>
            <ac:spMk id="2" creationId="{92B78091-F658-123F-0E1D-D55C357809AA}"/>
          </ac:spMkLst>
        </pc:spChg>
        <pc:spChg chg="add del mod">
          <ac:chgData name="David Franco" userId="ecc208eac68a708d" providerId="LiveId" clId="{5C53E27B-1AFE-5841-966A-1943B53E61AD}" dt="2024-10-20T14:00:28.734" v="626" actId="478"/>
          <ac:spMkLst>
            <pc:docMk/>
            <pc:sldMk cId="3063308294" sldId="257"/>
            <ac:spMk id="17" creationId="{95634DAE-64B4-ED88-09F4-3D1E21D8CDD7}"/>
          </ac:spMkLst>
        </pc:spChg>
        <pc:picChg chg="del">
          <ac:chgData name="David Franco" userId="ecc208eac68a708d" providerId="LiveId" clId="{5C53E27B-1AFE-5841-966A-1943B53E61AD}" dt="2024-10-20T14:00:17.369" v="613" actId="478"/>
          <ac:picMkLst>
            <pc:docMk/>
            <pc:sldMk cId="3063308294" sldId="257"/>
            <ac:picMk id="5" creationId="{C04298CE-8378-F0A8-A01F-D006257F375B}"/>
          </ac:picMkLst>
        </pc:picChg>
        <pc:picChg chg="del">
          <ac:chgData name="David Franco" userId="ecc208eac68a708d" providerId="LiveId" clId="{5C53E27B-1AFE-5841-966A-1943B53E61AD}" dt="2024-10-20T14:00:16.615" v="612" actId="478"/>
          <ac:picMkLst>
            <pc:docMk/>
            <pc:sldMk cId="3063308294" sldId="257"/>
            <ac:picMk id="7" creationId="{FD038618-A1D3-1D93-ADE2-D39DAA994A10}"/>
          </ac:picMkLst>
        </pc:picChg>
        <pc:picChg chg="del">
          <ac:chgData name="David Franco" userId="ecc208eac68a708d" providerId="LiveId" clId="{5C53E27B-1AFE-5841-966A-1943B53E61AD}" dt="2024-10-20T14:00:16.615" v="612" actId="478"/>
          <ac:picMkLst>
            <pc:docMk/>
            <pc:sldMk cId="3063308294" sldId="257"/>
            <ac:picMk id="9" creationId="{A09D9E1D-586B-7D2E-36EB-AC624FD038A2}"/>
          </ac:picMkLst>
        </pc:picChg>
        <pc:picChg chg="del mod">
          <ac:chgData name="David Franco" userId="ecc208eac68a708d" providerId="LiveId" clId="{5C53E27B-1AFE-5841-966A-1943B53E61AD}" dt="2024-10-20T14:00:16.615" v="612" actId="478"/>
          <ac:picMkLst>
            <pc:docMk/>
            <pc:sldMk cId="3063308294" sldId="257"/>
            <ac:picMk id="11" creationId="{6968864A-456C-F62A-0C65-2C68AB3E1B5C}"/>
          </ac:picMkLst>
        </pc:picChg>
        <pc:picChg chg="del">
          <ac:chgData name="David Franco" userId="ecc208eac68a708d" providerId="LiveId" clId="{5C53E27B-1AFE-5841-966A-1943B53E61AD}" dt="2024-10-20T14:00:16.615" v="612" actId="478"/>
          <ac:picMkLst>
            <pc:docMk/>
            <pc:sldMk cId="3063308294" sldId="257"/>
            <ac:picMk id="13" creationId="{9FE3353C-744E-6D12-D28B-DA032F678EA4}"/>
          </ac:picMkLst>
        </pc:picChg>
        <pc:picChg chg="add mod">
          <ac:chgData name="David Franco" userId="ecc208eac68a708d" providerId="LiveId" clId="{5C53E27B-1AFE-5841-966A-1943B53E61AD}" dt="2024-10-20T14:02:20.571" v="671"/>
          <ac:picMkLst>
            <pc:docMk/>
            <pc:sldMk cId="3063308294" sldId="257"/>
            <ac:picMk id="14" creationId="{3578609D-D97A-3EDC-DB6A-9498E731ABE1}"/>
          </ac:picMkLst>
        </pc:picChg>
        <pc:picChg chg="add mod">
          <ac:chgData name="David Franco" userId="ecc208eac68a708d" providerId="LiveId" clId="{5C53E27B-1AFE-5841-966A-1943B53E61AD}" dt="2024-10-20T09:17:04.879" v="163"/>
          <ac:picMkLst>
            <pc:docMk/>
            <pc:sldMk cId="3063308294" sldId="257"/>
            <ac:picMk id="15" creationId="{F9C25D12-448E-87DF-7E29-BF68DBF3D28E}"/>
          </ac:picMkLst>
        </pc:picChg>
      </pc:sldChg>
      <pc:sldChg chg="addSp modSp mod">
        <pc:chgData name="David Franco" userId="ecc208eac68a708d" providerId="LiveId" clId="{5C53E27B-1AFE-5841-966A-1943B53E61AD}" dt="2024-10-20T13:55:47.142" v="590" actId="1076"/>
        <pc:sldMkLst>
          <pc:docMk/>
          <pc:sldMk cId="161291247" sldId="258"/>
        </pc:sldMkLst>
        <pc:picChg chg="mod">
          <ac:chgData name="David Franco" userId="ecc208eac68a708d" providerId="LiveId" clId="{5C53E27B-1AFE-5841-966A-1943B53E61AD}" dt="2024-10-20T13:55:47.142" v="590" actId="1076"/>
          <ac:picMkLst>
            <pc:docMk/>
            <pc:sldMk cId="161291247" sldId="258"/>
            <ac:picMk id="6" creationId="{FC82CE4F-CD83-33CC-058D-DF0B02CDE912}"/>
          </ac:picMkLst>
        </pc:picChg>
        <pc:picChg chg="add mod">
          <ac:chgData name="David Franco" userId="ecc208eac68a708d" providerId="LiveId" clId="{5C53E27B-1AFE-5841-966A-1943B53E61AD}" dt="2024-10-20T09:01:42.995" v="73" actId="167"/>
          <ac:picMkLst>
            <pc:docMk/>
            <pc:sldMk cId="161291247" sldId="258"/>
            <ac:picMk id="15" creationId="{4558F93F-360A-531C-AC41-EB543A0844F8}"/>
          </ac:picMkLst>
        </pc:picChg>
        <pc:picChg chg="add mod">
          <ac:chgData name="David Franco" userId="ecc208eac68a708d" providerId="LiveId" clId="{5C53E27B-1AFE-5841-966A-1943B53E61AD}" dt="2024-10-20T09:17:07.040" v="164"/>
          <ac:picMkLst>
            <pc:docMk/>
            <pc:sldMk cId="161291247" sldId="258"/>
            <ac:picMk id="16" creationId="{6A8703EC-69CA-9869-170B-4E906EB49218}"/>
          </ac:picMkLst>
        </pc:picChg>
      </pc:sldChg>
      <pc:sldChg chg="addSp delSp modSp mod">
        <pc:chgData name="David Franco" userId="ecc208eac68a708d" providerId="LiveId" clId="{5C53E27B-1AFE-5841-966A-1943B53E61AD}" dt="2024-10-20T14:05:50.339" v="965" actId="20577"/>
        <pc:sldMkLst>
          <pc:docMk/>
          <pc:sldMk cId="4034035754" sldId="259"/>
        </pc:sldMkLst>
        <pc:spChg chg="mod">
          <ac:chgData name="David Franco" userId="ecc208eac68a708d" providerId="LiveId" clId="{5C53E27B-1AFE-5841-966A-1943B53E61AD}" dt="2024-10-20T09:27:05.881" v="430" actId="26606"/>
          <ac:spMkLst>
            <pc:docMk/>
            <pc:sldMk cId="4034035754" sldId="259"/>
            <ac:spMk id="2" creationId="{8369A960-D36C-B206-C6A5-753B620C12A5}"/>
          </ac:spMkLst>
        </pc:spChg>
        <pc:spChg chg="mod">
          <ac:chgData name="David Franco" userId="ecc208eac68a708d" providerId="LiveId" clId="{5C53E27B-1AFE-5841-966A-1943B53E61AD}" dt="2024-10-20T14:05:50.339" v="965" actId="20577"/>
          <ac:spMkLst>
            <pc:docMk/>
            <pc:sldMk cId="4034035754" sldId="259"/>
            <ac:spMk id="3" creationId="{107C23F4-C7DC-3774-40DD-E80FCB5E39E8}"/>
          </ac:spMkLst>
        </pc:spChg>
        <pc:spChg chg="del">
          <ac:chgData name="David Franco" userId="ecc208eac68a708d" providerId="LiveId" clId="{5C53E27B-1AFE-5841-966A-1943B53E61AD}" dt="2024-10-20T09:27:05.881" v="430" actId="26606"/>
          <ac:spMkLst>
            <pc:docMk/>
            <pc:sldMk cId="4034035754" sldId="259"/>
            <ac:spMk id="9" creationId="{F13C74B1-5B17-4795-BED0-7140497B445A}"/>
          </ac:spMkLst>
        </pc:spChg>
        <pc:spChg chg="del">
          <ac:chgData name="David Franco" userId="ecc208eac68a708d" providerId="LiveId" clId="{5C53E27B-1AFE-5841-966A-1943B53E61AD}" dt="2024-10-20T09:27:05.881" v="430" actId="26606"/>
          <ac:spMkLst>
            <pc:docMk/>
            <pc:sldMk cId="4034035754" sldId="259"/>
            <ac:spMk id="11" creationId="{D4974D33-8DC5-464E-8C6D-BE58F0669C17}"/>
          </ac:spMkLst>
        </pc:spChg>
        <pc:spChg chg="add">
          <ac:chgData name="David Franco" userId="ecc208eac68a708d" providerId="LiveId" clId="{5C53E27B-1AFE-5841-966A-1943B53E61AD}" dt="2024-10-20T09:27:05.881" v="430" actId="26606"/>
          <ac:spMkLst>
            <pc:docMk/>
            <pc:sldMk cId="4034035754" sldId="259"/>
            <ac:spMk id="16" creationId="{22A397E7-BF60-45B2-84C7-B074B76C37A7}"/>
          </ac:spMkLst>
        </pc:spChg>
        <pc:spChg chg="add">
          <ac:chgData name="David Franco" userId="ecc208eac68a708d" providerId="LiveId" clId="{5C53E27B-1AFE-5841-966A-1943B53E61AD}" dt="2024-10-20T09:27:05.881" v="430" actId="26606"/>
          <ac:spMkLst>
            <pc:docMk/>
            <pc:sldMk cId="4034035754" sldId="259"/>
            <ac:spMk id="18" creationId="{890DEF05-784E-4B61-89E4-04C4ECF4E5A0}"/>
          </ac:spMkLst>
        </pc:spChg>
        <pc:picChg chg="mod ord">
          <ac:chgData name="David Franco" userId="ecc208eac68a708d" providerId="LiveId" clId="{5C53E27B-1AFE-5841-966A-1943B53E61AD}" dt="2024-10-20T09:27:05.881" v="430" actId="26606"/>
          <ac:picMkLst>
            <pc:docMk/>
            <pc:sldMk cId="4034035754" sldId="259"/>
            <ac:picMk id="4" creationId="{6D9DE02B-100E-8036-12F4-B7CD1FFEA223}"/>
          </ac:picMkLst>
        </pc:picChg>
        <pc:picChg chg="add mod">
          <ac:chgData name="David Franco" userId="ecc208eac68a708d" providerId="LiveId" clId="{5C53E27B-1AFE-5841-966A-1943B53E61AD}" dt="2024-10-20T09:16:48.063" v="161" actId="1036"/>
          <ac:picMkLst>
            <pc:docMk/>
            <pc:sldMk cId="4034035754" sldId="259"/>
            <ac:picMk id="5" creationId="{753E580F-BE7E-C992-99E6-DA58891EA2B2}"/>
          </ac:picMkLst>
        </pc:picChg>
        <pc:cxnChg chg="add">
          <ac:chgData name="David Franco" userId="ecc208eac68a708d" providerId="LiveId" clId="{5C53E27B-1AFE-5841-966A-1943B53E61AD}" dt="2024-10-20T09:27:05.881" v="430" actId="26606"/>
          <ac:cxnSpMkLst>
            <pc:docMk/>
            <pc:sldMk cId="4034035754" sldId="259"/>
            <ac:cxnSpMk id="20" creationId="{C41BAEC7-F7B0-4224-8B18-8F74B7D87F0B}"/>
          </ac:cxnSpMkLst>
        </pc:cxnChg>
      </pc:sldChg>
      <pc:sldChg chg="addSp delSp modSp new mod ord setBg">
        <pc:chgData name="David Franco" userId="ecc208eac68a708d" providerId="LiveId" clId="{5C53E27B-1AFE-5841-966A-1943B53E61AD}" dt="2024-10-20T09:17:08.442" v="165"/>
        <pc:sldMkLst>
          <pc:docMk/>
          <pc:sldMk cId="731286782" sldId="260"/>
        </pc:sldMkLst>
        <pc:spChg chg="mod">
          <ac:chgData name="David Franco" userId="ecc208eac68a708d" providerId="LiveId" clId="{5C53E27B-1AFE-5841-966A-1943B53E61AD}" dt="2024-10-20T08:53:15.237" v="11" actId="26606"/>
          <ac:spMkLst>
            <pc:docMk/>
            <pc:sldMk cId="731286782" sldId="260"/>
            <ac:spMk id="2" creationId="{7F62DDF1-A38F-8C1D-96F8-FDAF4A24E521}"/>
          </ac:spMkLst>
        </pc:spChg>
        <pc:spChg chg="del">
          <ac:chgData name="David Franco" userId="ecc208eac68a708d" providerId="LiveId" clId="{5C53E27B-1AFE-5841-966A-1943B53E61AD}" dt="2024-10-20T08:52:49.285" v="1"/>
          <ac:spMkLst>
            <pc:docMk/>
            <pc:sldMk cId="731286782" sldId="260"/>
            <ac:spMk id="3" creationId="{FF5F8CEA-A3D8-E64A-8ED3-107873962A3C}"/>
          </ac:spMkLst>
        </pc:spChg>
        <pc:spChg chg="add del">
          <ac:chgData name="David Franco" userId="ecc208eac68a708d" providerId="LiveId" clId="{5C53E27B-1AFE-5841-966A-1943B53E61AD}" dt="2024-10-20T08:53:05.493" v="7" actId="26606"/>
          <ac:spMkLst>
            <pc:docMk/>
            <pc:sldMk cId="731286782" sldId="260"/>
            <ac:spMk id="11" creationId="{2C6DBE14-DCB3-E06E-D7C5-76A1EA44796F}"/>
          </ac:spMkLst>
        </pc:spChg>
        <pc:spChg chg="add del">
          <ac:chgData name="David Franco" userId="ecc208eac68a708d" providerId="LiveId" clId="{5C53E27B-1AFE-5841-966A-1943B53E61AD}" dt="2024-10-20T08:53:10.147" v="9" actId="26606"/>
          <ac:spMkLst>
            <pc:docMk/>
            <pc:sldMk cId="731286782" sldId="260"/>
            <ac:spMk id="12" creationId="{C4879EFC-8E62-4E00-973C-C45EE9EC676D}"/>
          </ac:spMkLst>
        </pc:spChg>
        <pc:spChg chg="add del">
          <ac:chgData name="David Franco" userId="ecc208eac68a708d" providerId="LiveId" clId="{5C53E27B-1AFE-5841-966A-1943B53E61AD}" dt="2024-10-20T08:53:05.493" v="7" actId="26606"/>
          <ac:spMkLst>
            <pc:docMk/>
            <pc:sldMk cId="731286782" sldId="260"/>
            <ac:spMk id="14" creationId="{04695F26-39DB-450E-B464-9C76CD233B36}"/>
          </ac:spMkLst>
        </pc:spChg>
        <pc:spChg chg="add del">
          <ac:chgData name="David Franco" userId="ecc208eac68a708d" providerId="LiveId" clId="{5C53E27B-1AFE-5841-966A-1943B53E61AD}" dt="2024-10-20T08:53:05.493" v="7" actId="26606"/>
          <ac:spMkLst>
            <pc:docMk/>
            <pc:sldMk cId="731286782" sldId="260"/>
            <ac:spMk id="16" creationId="{2F42E55F-A297-474F-AF2D-6D3A15822BCA}"/>
          </ac:spMkLst>
        </pc:spChg>
        <pc:spChg chg="add del">
          <ac:chgData name="David Franco" userId="ecc208eac68a708d" providerId="LiveId" clId="{5C53E27B-1AFE-5841-966A-1943B53E61AD}" dt="2024-10-20T08:53:10.147" v="9" actId="26606"/>
          <ac:spMkLst>
            <pc:docMk/>
            <pc:sldMk cId="731286782" sldId="260"/>
            <ac:spMk id="24" creationId="{D6A9C53F-5F90-40A5-8C85-5412D39C8C68}"/>
          </ac:spMkLst>
        </pc:spChg>
        <pc:spChg chg="add del">
          <ac:chgData name="David Franco" userId="ecc208eac68a708d" providerId="LiveId" clId="{5C53E27B-1AFE-5841-966A-1943B53E61AD}" dt="2024-10-20T08:53:15.237" v="11" actId="26606"/>
          <ac:spMkLst>
            <pc:docMk/>
            <pc:sldMk cId="731286782" sldId="260"/>
            <ac:spMk id="26" creationId="{CEF6118E-44FB-4509-B4D9-129052E4C6EE}"/>
          </ac:spMkLst>
        </pc:spChg>
        <pc:spChg chg="add del">
          <ac:chgData name="David Franco" userId="ecc208eac68a708d" providerId="LiveId" clId="{5C53E27B-1AFE-5841-966A-1943B53E61AD}" dt="2024-10-20T08:53:15.237" v="11" actId="26606"/>
          <ac:spMkLst>
            <pc:docMk/>
            <pc:sldMk cId="731286782" sldId="260"/>
            <ac:spMk id="27" creationId="{CB33EF38-EA29-6CB1-FA9D-07C2B02B30A7}"/>
          </ac:spMkLst>
        </pc:spChg>
        <pc:grpChg chg="add del">
          <ac:chgData name="David Franco" userId="ecc208eac68a708d" providerId="LiveId" clId="{5C53E27B-1AFE-5841-966A-1943B53E61AD}" dt="2024-10-20T08:53:05.493" v="7" actId="26606"/>
          <ac:grpSpMkLst>
            <pc:docMk/>
            <pc:sldMk cId="731286782" sldId="260"/>
            <ac:grpSpMk id="18" creationId="{972070F7-E065-4D60-8938-9FB8CDB8ACB0}"/>
          </ac:grpSpMkLst>
        </pc:grpChg>
        <pc:picChg chg="add mod ord">
          <ac:chgData name="David Franco" userId="ecc208eac68a708d" providerId="LiveId" clId="{5C53E27B-1AFE-5841-966A-1943B53E61AD}" dt="2024-10-20T09:11:44.864" v="129" actId="1440"/>
          <ac:picMkLst>
            <pc:docMk/>
            <pc:sldMk cId="731286782" sldId="260"/>
            <ac:picMk id="5" creationId="{35399791-D84A-8C07-5871-0AB53CAAB9D8}"/>
          </ac:picMkLst>
        </pc:picChg>
        <pc:picChg chg="add mod">
          <ac:chgData name="David Franco" userId="ecc208eac68a708d" providerId="LiveId" clId="{5C53E27B-1AFE-5841-966A-1943B53E61AD}" dt="2024-10-20T09:11:44.864" v="129" actId="1440"/>
          <ac:picMkLst>
            <pc:docMk/>
            <pc:sldMk cId="731286782" sldId="260"/>
            <ac:picMk id="7" creationId="{D6CCABFB-0BE7-460B-ECCD-F1E460443AED}"/>
          </ac:picMkLst>
        </pc:picChg>
        <pc:picChg chg="add del mod">
          <ac:chgData name="David Franco" userId="ecc208eac68a708d" providerId="LiveId" clId="{5C53E27B-1AFE-5841-966A-1943B53E61AD}" dt="2024-10-20T08:57:29.530" v="38" actId="21"/>
          <ac:picMkLst>
            <pc:docMk/>
            <pc:sldMk cId="731286782" sldId="260"/>
            <ac:picMk id="9" creationId="{E04D8555-867B-F619-5254-DB2BEA3DBD05}"/>
          </ac:picMkLst>
        </pc:picChg>
        <pc:picChg chg="add mod modCrop">
          <ac:chgData name="David Franco" userId="ecc208eac68a708d" providerId="LiveId" clId="{5C53E27B-1AFE-5841-966A-1943B53E61AD}" dt="2024-10-20T09:01:06.834" v="66"/>
          <ac:picMkLst>
            <pc:docMk/>
            <pc:sldMk cId="731286782" sldId="260"/>
            <ac:picMk id="13" creationId="{8389F08F-D59C-9258-4D63-5399132A46EC}"/>
          </ac:picMkLst>
        </pc:picChg>
        <pc:picChg chg="add mod">
          <ac:chgData name="David Franco" userId="ecc208eac68a708d" providerId="LiveId" clId="{5C53E27B-1AFE-5841-966A-1943B53E61AD}" dt="2024-10-20T09:17:08.442" v="165"/>
          <ac:picMkLst>
            <pc:docMk/>
            <pc:sldMk cId="731286782" sldId="260"/>
            <ac:picMk id="15" creationId="{8DB55700-536D-2E5B-9D7A-E7387B649ACE}"/>
          </ac:picMkLst>
        </pc:picChg>
      </pc:sldChg>
      <pc:sldChg chg="addSp delSp modSp new mod setBg">
        <pc:chgData name="David Franco" userId="ecc208eac68a708d" providerId="LiveId" clId="{5C53E27B-1AFE-5841-966A-1943B53E61AD}" dt="2024-10-20T14:53:03.195" v="2229" actId="20577"/>
        <pc:sldMkLst>
          <pc:docMk/>
          <pc:sldMk cId="2702794218" sldId="261"/>
        </pc:sldMkLst>
        <pc:spChg chg="mod">
          <ac:chgData name="David Franco" userId="ecc208eac68a708d" providerId="LiveId" clId="{5C53E27B-1AFE-5841-966A-1943B53E61AD}" dt="2024-10-20T14:31:32.379" v="1895" actId="20577"/>
          <ac:spMkLst>
            <pc:docMk/>
            <pc:sldMk cId="2702794218" sldId="261"/>
            <ac:spMk id="2" creationId="{A44D6457-42AF-F81A-AC68-EF806DFCAE43}"/>
          </ac:spMkLst>
        </pc:spChg>
        <pc:spChg chg="del mod">
          <ac:chgData name="David Franco" userId="ecc208eac68a708d" providerId="LiveId" clId="{5C53E27B-1AFE-5841-966A-1943B53E61AD}" dt="2024-10-20T14:31:20.291" v="1891" actId="478"/>
          <ac:spMkLst>
            <pc:docMk/>
            <pc:sldMk cId="2702794218" sldId="261"/>
            <ac:spMk id="3" creationId="{E158A700-9694-E2F2-A40D-7EC8F869B44F}"/>
          </ac:spMkLst>
        </pc:spChg>
        <pc:spChg chg="add mod">
          <ac:chgData name="David Franco" userId="ecc208eac68a708d" providerId="LiveId" clId="{5C53E27B-1AFE-5841-966A-1943B53E61AD}" dt="2024-10-20T14:53:03.195" v="2229" actId="20577"/>
          <ac:spMkLst>
            <pc:docMk/>
            <pc:sldMk cId="2702794218" sldId="261"/>
            <ac:spMk id="6" creationId="{CD5904E9-5267-C99C-E9E9-0C006DE27F32}"/>
          </ac:spMkLst>
        </pc:spChg>
        <pc:spChg chg="add">
          <ac:chgData name="David Franco" userId="ecc208eac68a708d" providerId="LiveId" clId="{5C53E27B-1AFE-5841-966A-1943B53E61AD}" dt="2024-10-20T09:08:03.733" v="74" actId="26606"/>
          <ac:spMkLst>
            <pc:docMk/>
            <pc:sldMk cId="2702794218" sldId="261"/>
            <ac:spMk id="9" creationId="{F94AA2BD-2E3F-4B1D-8127-5744B8115311}"/>
          </ac:spMkLst>
        </pc:spChg>
        <pc:spChg chg="add">
          <ac:chgData name="David Franco" userId="ecc208eac68a708d" providerId="LiveId" clId="{5C53E27B-1AFE-5841-966A-1943B53E61AD}" dt="2024-10-20T09:08:03.733" v="74" actId="26606"/>
          <ac:spMkLst>
            <pc:docMk/>
            <pc:sldMk cId="2702794218" sldId="261"/>
            <ac:spMk id="11" creationId="{4BD02261-2DC8-4AA8-9E16-7751AE892445}"/>
          </ac:spMkLst>
        </pc:spChg>
        <pc:spChg chg="add">
          <ac:chgData name="David Franco" userId="ecc208eac68a708d" providerId="LiveId" clId="{5C53E27B-1AFE-5841-966A-1943B53E61AD}" dt="2024-10-20T09:08:03.733" v="74" actId="26606"/>
          <ac:spMkLst>
            <pc:docMk/>
            <pc:sldMk cId="2702794218" sldId="261"/>
            <ac:spMk id="13" creationId="{3D752CF2-2291-40B5-B462-C17B174C10BC}"/>
          </ac:spMkLst>
        </pc:spChg>
        <pc:picChg chg="add mod">
          <ac:chgData name="David Franco" userId="ecc208eac68a708d" providerId="LiveId" clId="{5C53E27B-1AFE-5841-966A-1943B53E61AD}" dt="2024-10-20T09:08:03.733" v="74" actId="26606"/>
          <ac:picMkLst>
            <pc:docMk/>
            <pc:sldMk cId="2702794218" sldId="261"/>
            <ac:picMk id="4" creationId="{A234B52A-D374-69A4-5BAC-4883F6BDC3DA}"/>
          </ac:picMkLst>
        </pc:picChg>
        <pc:picChg chg="add mod">
          <ac:chgData name="David Franco" userId="ecc208eac68a708d" providerId="LiveId" clId="{5C53E27B-1AFE-5841-966A-1943B53E61AD}" dt="2024-10-20T09:17:12.111" v="167"/>
          <ac:picMkLst>
            <pc:docMk/>
            <pc:sldMk cId="2702794218" sldId="261"/>
            <ac:picMk id="5" creationId="{CBDC4F96-31D6-FDFE-466B-37D453DA3696}"/>
          </ac:picMkLst>
        </pc:picChg>
      </pc:sldChg>
      <pc:sldChg chg="addSp delSp modSp add mod">
        <pc:chgData name="David Franco" userId="ecc208eac68a708d" providerId="LiveId" clId="{5C53E27B-1AFE-5841-966A-1943B53E61AD}" dt="2024-10-20T09:17:10.432" v="166"/>
        <pc:sldMkLst>
          <pc:docMk/>
          <pc:sldMk cId="2342832469" sldId="262"/>
        </pc:sldMkLst>
        <pc:spChg chg="add del mod">
          <ac:chgData name="David Franco" userId="ecc208eac68a708d" providerId="LiveId" clId="{5C53E27B-1AFE-5841-966A-1943B53E61AD}" dt="2024-10-20T09:10:36.545" v="112"/>
          <ac:spMkLst>
            <pc:docMk/>
            <pc:sldMk cId="2342832469" sldId="262"/>
            <ac:spMk id="4" creationId="{807F9584-E726-C1B7-48E9-9531EA8F5E58}"/>
          </ac:spMkLst>
        </pc:spChg>
        <pc:picChg chg="del">
          <ac:chgData name="David Franco" userId="ecc208eac68a708d" providerId="LiveId" clId="{5C53E27B-1AFE-5841-966A-1943B53E61AD}" dt="2024-10-20T09:08:45.561" v="111" actId="478"/>
          <ac:picMkLst>
            <pc:docMk/>
            <pc:sldMk cId="2342832469" sldId="262"/>
            <ac:picMk id="5" creationId="{0EC537EF-D686-3A3D-E9D9-DED5766B594A}"/>
          </ac:picMkLst>
        </pc:picChg>
        <pc:picChg chg="del">
          <ac:chgData name="David Franco" userId="ecc208eac68a708d" providerId="LiveId" clId="{5C53E27B-1AFE-5841-966A-1943B53E61AD}" dt="2024-10-20T09:08:44.748" v="110" actId="478"/>
          <ac:picMkLst>
            <pc:docMk/>
            <pc:sldMk cId="2342832469" sldId="262"/>
            <ac:picMk id="7" creationId="{42B0C851-F377-9524-EEAF-3EEAB2513F61}"/>
          </ac:picMkLst>
        </pc:picChg>
        <pc:picChg chg="add mod modCrop">
          <ac:chgData name="David Franco" userId="ecc208eac68a708d" providerId="LiveId" clId="{5C53E27B-1AFE-5841-966A-1943B53E61AD}" dt="2024-10-20T09:11:30.720" v="128" actId="1440"/>
          <ac:picMkLst>
            <pc:docMk/>
            <pc:sldMk cId="2342832469" sldId="262"/>
            <ac:picMk id="8" creationId="{128AD9A5-BECE-0574-EEDF-519294793E40}"/>
          </ac:picMkLst>
        </pc:picChg>
        <pc:picChg chg="add mod modCrop">
          <ac:chgData name="David Franco" userId="ecc208eac68a708d" providerId="LiveId" clId="{5C53E27B-1AFE-5841-966A-1943B53E61AD}" dt="2024-10-20T09:11:30.720" v="128" actId="1440"/>
          <ac:picMkLst>
            <pc:docMk/>
            <pc:sldMk cId="2342832469" sldId="262"/>
            <ac:picMk id="10" creationId="{8EE77275-6EB7-99D5-145B-2D61A8FBF84C}"/>
          </ac:picMkLst>
        </pc:picChg>
        <pc:picChg chg="add mod">
          <ac:chgData name="David Franco" userId="ecc208eac68a708d" providerId="LiveId" clId="{5C53E27B-1AFE-5841-966A-1943B53E61AD}" dt="2024-10-20T09:17:10.432" v="166"/>
          <ac:picMkLst>
            <pc:docMk/>
            <pc:sldMk cId="2342832469" sldId="262"/>
            <ac:picMk id="11" creationId="{8141142C-E590-2666-ECD7-D5CDEC4034AD}"/>
          </ac:picMkLst>
        </pc:picChg>
      </pc:sldChg>
      <pc:sldChg chg="addSp delSp modSp new mod setBg">
        <pc:chgData name="David Franco" userId="ecc208eac68a708d" providerId="LiveId" clId="{5C53E27B-1AFE-5841-966A-1943B53E61AD}" dt="2024-10-20T15:28:03.835" v="2254" actId="20577"/>
        <pc:sldMkLst>
          <pc:docMk/>
          <pc:sldMk cId="3163185371" sldId="263"/>
        </pc:sldMkLst>
        <pc:spChg chg="mod ord">
          <ac:chgData name="David Franco" userId="ecc208eac68a708d" providerId="LiveId" clId="{5C53E27B-1AFE-5841-966A-1943B53E61AD}" dt="2024-10-20T09:21:56.820" v="290" actId="26606"/>
          <ac:spMkLst>
            <pc:docMk/>
            <pc:sldMk cId="3163185371" sldId="263"/>
            <ac:spMk id="2" creationId="{8CC588B5-6716-4958-52D4-5FB788E232F7}"/>
          </ac:spMkLst>
        </pc:spChg>
        <pc:spChg chg="del">
          <ac:chgData name="David Franco" userId="ecc208eac68a708d" providerId="LiveId" clId="{5C53E27B-1AFE-5841-966A-1943B53E61AD}" dt="2024-10-20T09:14:14.810" v="131" actId="931"/>
          <ac:spMkLst>
            <pc:docMk/>
            <pc:sldMk cId="3163185371" sldId="263"/>
            <ac:spMk id="3" creationId="{F4BA8881-49BB-C69C-B410-BA294962BA9B}"/>
          </ac:spMkLst>
        </pc:spChg>
        <pc:spChg chg="add mod">
          <ac:chgData name="David Franco" userId="ecc208eac68a708d" providerId="LiveId" clId="{5C53E27B-1AFE-5841-966A-1943B53E61AD}" dt="2024-10-20T14:08:13.252" v="1011" actId="1036"/>
          <ac:spMkLst>
            <pc:docMk/>
            <pc:sldMk cId="3163185371" sldId="263"/>
            <ac:spMk id="9" creationId="{3FE41050-6C92-EBD3-301F-6785AF5D3C8F}"/>
          </ac:spMkLst>
        </pc:spChg>
        <pc:spChg chg="add mod">
          <ac:chgData name="David Franco" userId="ecc208eac68a708d" providerId="LiveId" clId="{5C53E27B-1AFE-5841-966A-1943B53E61AD}" dt="2024-10-20T14:07:26.881" v="997" actId="1036"/>
          <ac:spMkLst>
            <pc:docMk/>
            <pc:sldMk cId="3163185371" sldId="263"/>
            <ac:spMk id="10" creationId="{BD0F3FFE-E68E-1E25-A0DC-32D38A87A0CF}"/>
          </ac:spMkLst>
        </pc:spChg>
        <pc:spChg chg="add del">
          <ac:chgData name="David Franco" userId="ecc208eac68a708d" providerId="LiveId" clId="{5C53E27B-1AFE-5841-966A-1943B53E61AD}" dt="2024-10-20T09:15:19.065" v="138" actId="26606"/>
          <ac:spMkLst>
            <pc:docMk/>
            <pc:sldMk cId="3163185371" sldId="263"/>
            <ac:spMk id="11" creationId="{ED1CB7F5-C85B-0718-F103-8A2475B3C9B3}"/>
          </ac:spMkLst>
        </pc:spChg>
        <pc:spChg chg="add del">
          <ac:chgData name="David Franco" userId="ecc208eac68a708d" providerId="LiveId" clId="{5C53E27B-1AFE-5841-966A-1943B53E61AD}" dt="2024-10-20T09:15:56.088" v="152" actId="26606"/>
          <ac:spMkLst>
            <pc:docMk/>
            <pc:sldMk cId="3163185371" sldId="263"/>
            <ac:spMk id="12" creationId="{0A597D97-203B-498B-95D3-E90DC961039F}"/>
          </ac:spMkLst>
        </pc:spChg>
        <pc:spChg chg="add del">
          <ac:chgData name="David Franco" userId="ecc208eac68a708d" providerId="LiveId" clId="{5C53E27B-1AFE-5841-966A-1943B53E61AD}" dt="2024-10-20T09:15:19.065" v="138" actId="26606"/>
          <ac:spMkLst>
            <pc:docMk/>
            <pc:sldMk cId="3163185371" sldId="263"/>
            <ac:spMk id="14" creationId="{889AE703-9EC1-473D-8723-8E991E88520E}"/>
          </ac:spMkLst>
        </pc:spChg>
        <pc:spChg chg="add del">
          <ac:chgData name="David Franco" userId="ecc208eac68a708d" providerId="LiveId" clId="{5C53E27B-1AFE-5841-966A-1943B53E61AD}" dt="2024-10-20T09:15:28.711" v="140" actId="26606"/>
          <ac:spMkLst>
            <pc:docMk/>
            <pc:sldMk cId="3163185371" sldId="263"/>
            <ac:spMk id="16" creationId="{B8DDE571-E57F-4AB5-83C7-30EB5DDCCAC7}"/>
          </ac:spMkLst>
        </pc:spChg>
        <pc:spChg chg="add del">
          <ac:chgData name="David Franco" userId="ecc208eac68a708d" providerId="LiveId" clId="{5C53E27B-1AFE-5841-966A-1943B53E61AD}" dt="2024-10-20T09:15:28.711" v="140" actId="26606"/>
          <ac:spMkLst>
            <pc:docMk/>
            <pc:sldMk cId="3163185371" sldId="263"/>
            <ac:spMk id="17" creationId="{08BC803E-13F3-4DAB-B17C-BEB0076164B7}"/>
          </ac:spMkLst>
        </pc:spChg>
        <pc:spChg chg="add del">
          <ac:chgData name="David Franco" userId="ecc208eac68a708d" providerId="LiveId" clId="{5C53E27B-1AFE-5841-966A-1943B53E61AD}" dt="2024-10-20T09:15:28.711" v="140" actId="26606"/>
          <ac:spMkLst>
            <pc:docMk/>
            <pc:sldMk cId="3163185371" sldId="263"/>
            <ac:spMk id="18" creationId="{5369D01F-9948-F905-79C5-6F6949FAED29}"/>
          </ac:spMkLst>
        </pc:spChg>
        <pc:spChg chg="add del">
          <ac:chgData name="David Franco" userId="ecc208eac68a708d" providerId="LiveId" clId="{5C53E27B-1AFE-5841-966A-1943B53E61AD}" dt="2024-10-20T09:15:56.088" v="152" actId="26606"/>
          <ac:spMkLst>
            <pc:docMk/>
            <pc:sldMk cId="3163185371" sldId="263"/>
            <ac:spMk id="20" creationId="{6A6EF10E-DF41-4BD3-8EB4-6F646531DC26}"/>
          </ac:spMkLst>
        </pc:spChg>
        <pc:spChg chg="add del">
          <ac:chgData name="David Franco" userId="ecc208eac68a708d" providerId="LiveId" clId="{5C53E27B-1AFE-5841-966A-1943B53E61AD}" dt="2024-10-20T09:15:56.079" v="151" actId="26606"/>
          <ac:spMkLst>
            <pc:docMk/>
            <pc:sldMk cId="3163185371" sldId="263"/>
            <ac:spMk id="25" creationId="{C4879EFC-8E62-4E00-973C-C45EE9EC676D}"/>
          </ac:spMkLst>
        </pc:spChg>
        <pc:spChg chg="add del">
          <ac:chgData name="David Franco" userId="ecc208eac68a708d" providerId="LiveId" clId="{5C53E27B-1AFE-5841-966A-1943B53E61AD}" dt="2024-10-20T09:15:56.079" v="151" actId="26606"/>
          <ac:spMkLst>
            <pc:docMk/>
            <pc:sldMk cId="3163185371" sldId="263"/>
            <ac:spMk id="27" creationId="{D6A9C53F-5F90-40A5-8C85-5412D39C8C68}"/>
          </ac:spMkLst>
        </pc:spChg>
        <pc:spChg chg="add del">
          <ac:chgData name="David Franco" userId="ecc208eac68a708d" providerId="LiveId" clId="{5C53E27B-1AFE-5841-966A-1943B53E61AD}" dt="2024-10-20T09:21:56.820" v="290" actId="26606"/>
          <ac:spMkLst>
            <pc:docMk/>
            <pc:sldMk cId="3163185371" sldId="263"/>
            <ac:spMk id="29" creationId="{0A597D97-203B-498B-95D3-E90DC961039F}"/>
          </ac:spMkLst>
        </pc:spChg>
        <pc:spChg chg="add del">
          <ac:chgData name="David Franco" userId="ecc208eac68a708d" providerId="LiveId" clId="{5C53E27B-1AFE-5841-966A-1943B53E61AD}" dt="2024-10-20T09:21:56.820" v="290" actId="26606"/>
          <ac:spMkLst>
            <pc:docMk/>
            <pc:sldMk cId="3163185371" sldId="263"/>
            <ac:spMk id="30" creationId="{6A6EF10E-DF41-4BD3-8EB4-6F646531DC26}"/>
          </ac:spMkLst>
        </pc:spChg>
        <pc:spChg chg="add mod">
          <ac:chgData name="David Franco" userId="ecc208eac68a708d" providerId="LiveId" clId="{5C53E27B-1AFE-5841-966A-1943B53E61AD}" dt="2024-10-20T15:28:03.835" v="2254" actId="20577"/>
          <ac:spMkLst>
            <pc:docMk/>
            <pc:sldMk cId="3163185371" sldId="263"/>
            <ac:spMk id="34" creationId="{A6731140-FEBF-3204-B264-CD9CDECE2519}"/>
          </ac:spMkLst>
        </pc:spChg>
        <pc:spChg chg="add">
          <ac:chgData name="David Franco" userId="ecc208eac68a708d" providerId="LiveId" clId="{5C53E27B-1AFE-5841-966A-1943B53E61AD}" dt="2024-10-20T09:21:56.820" v="290" actId="26606"/>
          <ac:spMkLst>
            <pc:docMk/>
            <pc:sldMk cId="3163185371" sldId="263"/>
            <ac:spMk id="37" creationId="{EFE6CFD5-509D-42EE-82A6-1E376C36505C}"/>
          </ac:spMkLst>
        </pc:spChg>
        <pc:spChg chg="add">
          <ac:chgData name="David Franco" userId="ecc208eac68a708d" providerId="LiveId" clId="{5C53E27B-1AFE-5841-966A-1943B53E61AD}" dt="2024-10-20T09:21:56.820" v="290" actId="26606"/>
          <ac:spMkLst>
            <pc:docMk/>
            <pc:sldMk cId="3163185371" sldId="263"/>
            <ac:spMk id="39" creationId="{70A48D59-8581-41F7-B529-F4617FE07A9A}"/>
          </ac:spMkLst>
        </pc:spChg>
        <pc:picChg chg="add mod ord">
          <ac:chgData name="David Franco" userId="ecc208eac68a708d" providerId="LiveId" clId="{5C53E27B-1AFE-5841-966A-1943B53E61AD}" dt="2024-10-20T09:21:56.820" v="290" actId="26606"/>
          <ac:picMkLst>
            <pc:docMk/>
            <pc:sldMk cId="3163185371" sldId="263"/>
            <ac:picMk id="5" creationId="{5B618311-C0C2-58D6-BC75-30AACDDA17BF}"/>
          </ac:picMkLst>
        </pc:picChg>
        <pc:picChg chg="add mod ord">
          <ac:chgData name="David Franco" userId="ecc208eac68a708d" providerId="LiveId" clId="{5C53E27B-1AFE-5841-966A-1943B53E61AD}" dt="2024-10-20T09:21:56.820" v="290" actId="26606"/>
          <ac:picMkLst>
            <pc:docMk/>
            <pc:sldMk cId="3163185371" sldId="263"/>
            <ac:picMk id="7" creationId="{792983F9-F6AA-A075-6E07-4B4EC0D17A54}"/>
          </ac:picMkLst>
        </pc:picChg>
        <pc:picChg chg="add mod">
          <ac:chgData name="David Franco" userId="ecc208eac68a708d" providerId="LiveId" clId="{5C53E27B-1AFE-5841-966A-1943B53E61AD}" dt="2024-10-20T09:17:03.050" v="162"/>
          <ac:picMkLst>
            <pc:docMk/>
            <pc:sldMk cId="3163185371" sldId="263"/>
            <ac:picMk id="8" creationId="{86087744-EF45-A080-EDAF-C9532EF28B8B}"/>
          </ac:picMkLst>
        </pc:picChg>
        <pc:cxnChg chg="add">
          <ac:chgData name="David Franco" userId="ecc208eac68a708d" providerId="LiveId" clId="{5C53E27B-1AFE-5841-966A-1943B53E61AD}" dt="2024-10-20T09:21:56.820" v="290" actId="26606"/>
          <ac:cxnSpMkLst>
            <pc:docMk/>
            <pc:sldMk cId="3163185371" sldId="263"/>
            <ac:cxnSpMk id="41" creationId="{967F2066-0253-4771-A5F6-68111E1FE832}"/>
          </ac:cxnSpMkLst>
        </pc:cxnChg>
      </pc:sldChg>
      <pc:sldChg chg="addSp delSp modSp add mod">
        <pc:chgData name="David Franco" userId="ecc208eac68a708d" providerId="LiveId" clId="{5C53E27B-1AFE-5841-966A-1943B53E61AD}" dt="2024-10-20T09:50:37.378" v="464" actId="1035"/>
        <pc:sldMkLst>
          <pc:docMk/>
          <pc:sldMk cId="1720683660" sldId="264"/>
        </pc:sldMkLst>
        <pc:spChg chg="add del mod">
          <ac:chgData name="David Franco" userId="ecc208eac68a708d" providerId="LiveId" clId="{5C53E27B-1AFE-5841-966A-1943B53E61AD}" dt="2024-10-20T09:47:29.532" v="442"/>
          <ac:spMkLst>
            <pc:docMk/>
            <pc:sldMk cId="1720683660" sldId="264"/>
            <ac:spMk id="4" creationId="{58DD1138-0E19-F3B6-AC83-669A2509B8BF}"/>
          </ac:spMkLst>
        </pc:spChg>
        <pc:spChg chg="add del mod">
          <ac:chgData name="David Franco" userId="ecc208eac68a708d" providerId="LiveId" clId="{5C53E27B-1AFE-5841-966A-1943B53E61AD}" dt="2024-10-20T09:50:14.923" v="452"/>
          <ac:spMkLst>
            <pc:docMk/>
            <pc:sldMk cId="1720683660" sldId="264"/>
            <ac:spMk id="9" creationId="{EDEB1F6D-E3E2-106F-1B79-EDAB0EE9914C}"/>
          </ac:spMkLst>
        </pc:spChg>
        <pc:picChg chg="add del mod">
          <ac:chgData name="David Franco" userId="ecc208eac68a708d" providerId="LiveId" clId="{5C53E27B-1AFE-5841-966A-1943B53E61AD}" dt="2024-10-20T09:50:11.284" v="451" actId="478"/>
          <ac:picMkLst>
            <pc:docMk/>
            <pc:sldMk cId="1720683660" sldId="264"/>
            <ac:picMk id="6" creationId="{2C3DFE50-BFDB-06EE-A435-337138693101}"/>
          </ac:picMkLst>
        </pc:picChg>
        <pc:picChg chg="del">
          <ac:chgData name="David Franco" userId="ecc208eac68a708d" providerId="LiveId" clId="{5C53E27B-1AFE-5841-966A-1943B53E61AD}" dt="2024-10-20T09:20:13.752" v="227" actId="478"/>
          <ac:picMkLst>
            <pc:docMk/>
            <pc:sldMk cId="1720683660" sldId="264"/>
            <ac:picMk id="8" creationId="{F3D92BDC-C4F9-E7D2-2811-0BCB662B82AD}"/>
          </ac:picMkLst>
        </pc:picChg>
        <pc:picChg chg="del">
          <ac:chgData name="David Franco" userId="ecc208eac68a708d" providerId="LiveId" clId="{5C53E27B-1AFE-5841-966A-1943B53E61AD}" dt="2024-10-20T09:20:12.187" v="226" actId="478"/>
          <ac:picMkLst>
            <pc:docMk/>
            <pc:sldMk cId="1720683660" sldId="264"/>
            <ac:picMk id="10" creationId="{FDF64779-4644-0BD4-7DA6-9BB375EC8BC7}"/>
          </ac:picMkLst>
        </pc:picChg>
        <pc:picChg chg="add mod">
          <ac:chgData name="David Franco" userId="ecc208eac68a708d" providerId="LiveId" clId="{5C53E27B-1AFE-5841-966A-1943B53E61AD}" dt="2024-10-20T09:50:37.378" v="464" actId="1035"/>
          <ac:picMkLst>
            <pc:docMk/>
            <pc:sldMk cId="1720683660" sldId="264"/>
            <ac:picMk id="14" creationId="{E96E4BA9-5248-9D11-7468-2738333DF31F}"/>
          </ac:picMkLst>
        </pc:picChg>
      </pc:sldChg>
      <pc:sldChg chg="addSp delSp modSp add mod">
        <pc:chgData name="David Franco" userId="ecc208eac68a708d" providerId="LiveId" clId="{5C53E27B-1AFE-5841-966A-1943B53E61AD}" dt="2024-10-20T13:42:00.956" v="524" actId="14100"/>
        <pc:sldMkLst>
          <pc:docMk/>
          <pc:sldMk cId="842722190" sldId="265"/>
        </pc:sldMkLst>
        <pc:spChg chg="add del mod">
          <ac:chgData name="David Franco" userId="ecc208eac68a708d" providerId="LiveId" clId="{5C53E27B-1AFE-5841-966A-1943B53E61AD}" dt="2024-10-20T13:41:25.755" v="516"/>
          <ac:spMkLst>
            <pc:docMk/>
            <pc:sldMk cId="842722190" sldId="265"/>
            <ac:spMk id="4" creationId="{4D60AB95-F568-FC2B-BBA5-6064FCE1E1EC}"/>
          </ac:spMkLst>
        </pc:spChg>
        <pc:picChg chg="add mod">
          <ac:chgData name="David Franco" userId="ecc208eac68a708d" providerId="LiveId" clId="{5C53E27B-1AFE-5841-966A-1943B53E61AD}" dt="2024-10-20T13:42:00.956" v="524" actId="14100"/>
          <ac:picMkLst>
            <pc:docMk/>
            <pc:sldMk cId="842722190" sldId="265"/>
            <ac:picMk id="6" creationId="{4AF735F5-A221-F418-046C-F72695547908}"/>
          </ac:picMkLst>
        </pc:picChg>
        <pc:picChg chg="del">
          <ac:chgData name="David Franco" userId="ecc208eac68a708d" providerId="LiveId" clId="{5C53E27B-1AFE-5841-966A-1943B53E61AD}" dt="2024-10-20T13:41:21.370" v="515" actId="478"/>
          <ac:picMkLst>
            <pc:docMk/>
            <pc:sldMk cId="842722190" sldId="265"/>
            <ac:picMk id="14" creationId="{04F518DE-EA60-C24E-F6D3-8AB8515EA054}"/>
          </ac:picMkLst>
        </pc:picChg>
      </pc:sldChg>
      <pc:sldChg chg="modSp add mod">
        <pc:chgData name="David Franco" userId="ecc208eac68a708d" providerId="LiveId" clId="{5C53E27B-1AFE-5841-966A-1943B53E61AD}" dt="2024-10-21T06:56:27.473" v="2638" actId="20577"/>
        <pc:sldMkLst>
          <pc:docMk/>
          <pc:sldMk cId="2424480151" sldId="266"/>
        </pc:sldMkLst>
        <pc:spChg chg="mod">
          <ac:chgData name="David Franco" userId="ecc208eac68a708d" providerId="LiveId" clId="{5C53E27B-1AFE-5841-966A-1943B53E61AD}" dt="2024-10-20T13:52:43.892" v="550" actId="20577"/>
          <ac:spMkLst>
            <pc:docMk/>
            <pc:sldMk cId="2424480151" sldId="266"/>
            <ac:spMk id="2" creationId="{61BD9E58-4121-A90E-1E9B-0A3CD2F892F8}"/>
          </ac:spMkLst>
        </pc:spChg>
        <pc:spChg chg="mod">
          <ac:chgData name="David Franco" userId="ecc208eac68a708d" providerId="LiveId" clId="{5C53E27B-1AFE-5841-966A-1943B53E61AD}" dt="2024-10-21T06:56:27.473" v="2638" actId="20577"/>
          <ac:spMkLst>
            <pc:docMk/>
            <pc:sldMk cId="2424480151" sldId="266"/>
            <ac:spMk id="3" creationId="{1450A130-4EB6-08E5-C765-82B6DD35E5AF}"/>
          </ac:spMkLst>
        </pc:spChg>
      </pc:sldChg>
      <pc:sldChg chg="add">
        <pc:chgData name="David Franco" userId="ecc208eac68a708d" providerId="LiveId" clId="{5C53E27B-1AFE-5841-966A-1943B53E61AD}" dt="2024-10-20T14:00:06.816" v="609" actId="2890"/>
        <pc:sldMkLst>
          <pc:docMk/>
          <pc:sldMk cId="999565637" sldId="267"/>
        </pc:sldMkLst>
      </pc:sldChg>
      <pc:sldChg chg="addSp delSp modSp new mod setBg">
        <pc:chgData name="David Franco" userId="ecc208eac68a708d" providerId="LiveId" clId="{5C53E27B-1AFE-5841-966A-1943B53E61AD}" dt="2024-10-20T14:51:59.763" v="2121" actId="1076"/>
        <pc:sldMkLst>
          <pc:docMk/>
          <pc:sldMk cId="1121917631" sldId="268"/>
        </pc:sldMkLst>
        <pc:spChg chg="mod">
          <ac:chgData name="David Franco" userId="ecc208eac68a708d" providerId="LiveId" clId="{5C53E27B-1AFE-5841-966A-1943B53E61AD}" dt="2024-10-20T14:51:04.224" v="2105" actId="26606"/>
          <ac:spMkLst>
            <pc:docMk/>
            <pc:sldMk cId="1121917631" sldId="268"/>
            <ac:spMk id="2" creationId="{0910D4A1-AD8E-00FA-E32F-D639CC468592}"/>
          </ac:spMkLst>
        </pc:spChg>
        <pc:spChg chg="del">
          <ac:chgData name="David Franco" userId="ecc208eac68a708d" providerId="LiveId" clId="{5C53E27B-1AFE-5841-966A-1943B53E61AD}" dt="2024-10-20T14:50:46.546" v="2099"/>
          <ac:spMkLst>
            <pc:docMk/>
            <pc:sldMk cId="1121917631" sldId="268"/>
            <ac:spMk id="3" creationId="{95E1A628-70B7-1E60-28E4-7A209CD5EC10}"/>
          </ac:spMkLst>
        </pc:spChg>
        <pc:spChg chg="add del mod">
          <ac:chgData name="David Franco" userId="ecc208eac68a708d" providerId="LiveId" clId="{5C53E27B-1AFE-5841-966A-1943B53E61AD}" dt="2024-10-20T14:51:11.161" v="2107"/>
          <ac:spMkLst>
            <pc:docMk/>
            <pc:sldMk cId="1121917631" sldId="268"/>
            <ac:spMk id="9" creationId="{55886399-266D-806B-5B6F-0F93C3ACBE5F}"/>
          </ac:spMkLst>
        </pc:spChg>
        <pc:spChg chg="add del">
          <ac:chgData name="David Franco" userId="ecc208eac68a708d" providerId="LiveId" clId="{5C53E27B-1AFE-5841-966A-1943B53E61AD}" dt="2024-10-20T14:51:04.224" v="2105" actId="26606"/>
          <ac:spMkLst>
            <pc:docMk/>
            <pc:sldMk cId="1121917631" sldId="268"/>
            <ac:spMk id="12" creationId="{2151139A-886F-4B97-8815-729AD3831BBD}"/>
          </ac:spMkLst>
        </pc:spChg>
        <pc:spChg chg="add del">
          <ac:chgData name="David Franco" userId="ecc208eac68a708d" providerId="LiveId" clId="{5C53E27B-1AFE-5841-966A-1943B53E61AD}" dt="2024-10-20T14:51:04.224" v="2105" actId="26606"/>
          <ac:spMkLst>
            <pc:docMk/>
            <pc:sldMk cId="1121917631" sldId="268"/>
            <ac:spMk id="14" creationId="{AB5E08C4-8CDD-4623-A5B8-E998C6DEE3B7}"/>
          </ac:spMkLst>
        </pc:spChg>
        <pc:spChg chg="add del mod">
          <ac:chgData name="David Franco" userId="ecc208eac68a708d" providerId="LiveId" clId="{5C53E27B-1AFE-5841-966A-1943B53E61AD}" dt="2024-10-20T14:51:50.600" v="2115"/>
          <ac:spMkLst>
            <pc:docMk/>
            <pc:sldMk cId="1121917631" sldId="268"/>
            <ac:spMk id="15" creationId="{B548636A-6106-2D9C-888C-334B1B7F7C6B}"/>
          </ac:spMkLst>
        </pc:spChg>
        <pc:spChg chg="add del">
          <ac:chgData name="David Franco" userId="ecc208eac68a708d" providerId="LiveId" clId="{5C53E27B-1AFE-5841-966A-1943B53E61AD}" dt="2024-10-20T14:51:04.224" v="2105" actId="26606"/>
          <ac:spMkLst>
            <pc:docMk/>
            <pc:sldMk cId="1121917631" sldId="268"/>
            <ac:spMk id="16" creationId="{15F33878-D502-4FFA-8ACE-F2AECDB2A23F}"/>
          </ac:spMkLst>
        </pc:spChg>
        <pc:spChg chg="add del">
          <ac:chgData name="David Franco" userId="ecc208eac68a708d" providerId="LiveId" clId="{5C53E27B-1AFE-5841-966A-1943B53E61AD}" dt="2024-10-20T14:51:04.224" v="2105" actId="26606"/>
          <ac:spMkLst>
            <pc:docMk/>
            <pc:sldMk cId="1121917631" sldId="268"/>
            <ac:spMk id="18" creationId="{D3539FEE-81D3-4406-802E-60B20B16F4F6}"/>
          </ac:spMkLst>
        </pc:spChg>
        <pc:spChg chg="add del">
          <ac:chgData name="David Franco" userId="ecc208eac68a708d" providerId="LiveId" clId="{5C53E27B-1AFE-5841-966A-1943B53E61AD}" dt="2024-10-20T14:51:04.224" v="2105" actId="26606"/>
          <ac:spMkLst>
            <pc:docMk/>
            <pc:sldMk cId="1121917631" sldId="268"/>
            <ac:spMk id="20" creationId="{DC701763-729E-462F-A5A8-E0DEFEB1E2E4}"/>
          </ac:spMkLst>
        </pc:spChg>
        <pc:picChg chg="add mod">
          <ac:chgData name="David Franco" userId="ecc208eac68a708d" providerId="LiveId" clId="{5C53E27B-1AFE-5841-966A-1943B53E61AD}" dt="2024-10-20T14:51:04.224" v="2105" actId="26606"/>
          <ac:picMkLst>
            <pc:docMk/>
            <pc:sldMk cId="1121917631" sldId="268"/>
            <ac:picMk id="4" creationId="{27405C81-100C-46F8-4E56-2696053AF26D}"/>
          </ac:picMkLst>
        </pc:picChg>
        <pc:picChg chg="add mod">
          <ac:chgData name="David Franco" userId="ecc208eac68a708d" providerId="LiveId" clId="{5C53E27B-1AFE-5841-966A-1943B53E61AD}" dt="2024-10-20T14:17:45.235" v="1569"/>
          <ac:picMkLst>
            <pc:docMk/>
            <pc:sldMk cId="1121917631" sldId="268"/>
            <ac:picMk id="5" creationId="{A202280C-50F8-AE11-6516-D98A0026E93B}"/>
          </ac:picMkLst>
        </pc:picChg>
        <pc:picChg chg="add del mod">
          <ac:chgData name="David Franco" userId="ecc208eac68a708d" providerId="LiveId" clId="{5C53E27B-1AFE-5841-966A-1943B53E61AD}" dt="2024-10-20T14:51:07.223" v="2106" actId="478"/>
          <ac:picMkLst>
            <pc:docMk/>
            <pc:sldMk cId="1121917631" sldId="268"/>
            <ac:picMk id="7" creationId="{63D84846-D45F-E3CA-87DA-99DCD518A747}"/>
          </ac:picMkLst>
        </pc:picChg>
        <pc:picChg chg="add del mod">
          <ac:chgData name="David Franco" userId="ecc208eac68a708d" providerId="LiveId" clId="{5C53E27B-1AFE-5841-966A-1943B53E61AD}" dt="2024-10-20T14:51:34.733" v="2114" actId="478"/>
          <ac:picMkLst>
            <pc:docMk/>
            <pc:sldMk cId="1121917631" sldId="268"/>
            <ac:picMk id="11" creationId="{3F35D8D4-3BEA-D946-E02C-6C7742DD7BCF}"/>
          </ac:picMkLst>
        </pc:picChg>
        <pc:picChg chg="add mod">
          <ac:chgData name="David Franco" userId="ecc208eac68a708d" providerId="LiveId" clId="{5C53E27B-1AFE-5841-966A-1943B53E61AD}" dt="2024-10-20T14:51:59.763" v="2121" actId="1076"/>
          <ac:picMkLst>
            <pc:docMk/>
            <pc:sldMk cId="1121917631" sldId="268"/>
            <ac:picMk id="19" creationId="{ED81767F-014B-C142-84F1-0C1B4B025332}"/>
          </ac:picMkLst>
        </pc:picChg>
      </pc:sldChg>
      <pc:sldChg chg="addSp delSp modSp add mod">
        <pc:chgData name="David Franco" userId="ecc208eac68a708d" providerId="LiveId" clId="{5C53E27B-1AFE-5841-966A-1943B53E61AD}" dt="2024-10-21T06:55:35.827" v="2540" actId="20577"/>
        <pc:sldMkLst>
          <pc:docMk/>
          <pc:sldMk cId="2335995584" sldId="269"/>
        </pc:sldMkLst>
        <pc:spChg chg="mod">
          <ac:chgData name="David Franco" userId="ecc208eac68a708d" providerId="LiveId" clId="{5C53E27B-1AFE-5841-966A-1943B53E61AD}" dt="2024-10-20T14:31:39.784" v="1897" actId="20577"/>
          <ac:spMkLst>
            <pc:docMk/>
            <pc:sldMk cId="2335995584" sldId="269"/>
            <ac:spMk id="2" creationId="{75D06971-3E8C-7352-8BAE-163A3E7AF76E}"/>
          </ac:spMkLst>
        </pc:spChg>
        <pc:spChg chg="mod">
          <ac:chgData name="David Franco" userId="ecc208eac68a708d" providerId="LiveId" clId="{5C53E27B-1AFE-5841-966A-1943B53E61AD}" dt="2024-10-21T06:55:35.827" v="2540" actId="20577"/>
          <ac:spMkLst>
            <pc:docMk/>
            <pc:sldMk cId="2335995584" sldId="269"/>
            <ac:spMk id="6" creationId="{FF9E9791-C702-981A-3495-A181F7796297}"/>
          </ac:spMkLst>
        </pc:spChg>
        <pc:picChg chg="add del mod modCrop">
          <ac:chgData name="David Franco" userId="ecc208eac68a708d" providerId="LiveId" clId="{5C53E27B-1AFE-5841-966A-1943B53E61AD}" dt="2024-10-20T15:01:50.880" v="2238" actId="21"/>
          <ac:picMkLst>
            <pc:docMk/>
            <pc:sldMk cId="2335995584" sldId="269"/>
            <ac:picMk id="7" creationId="{D0D1AD05-BB2D-9EFA-DC4F-E8E3A9FEDED3}"/>
          </ac:picMkLst>
        </pc:picChg>
      </pc:sldChg>
      <pc:sldChg chg="addSp delSp modSp add mod setBg delDesignElem">
        <pc:chgData name="David Franco" userId="ecc208eac68a708d" providerId="LiveId" clId="{5C53E27B-1AFE-5841-966A-1943B53E61AD}" dt="2024-10-20T15:57:18.447" v="2325" actId="207"/>
        <pc:sldMkLst>
          <pc:docMk/>
          <pc:sldMk cId="963885073" sldId="270"/>
        </pc:sldMkLst>
        <pc:spChg chg="del">
          <ac:chgData name="David Franco" userId="ecc208eac68a708d" providerId="LiveId" clId="{5C53E27B-1AFE-5841-966A-1943B53E61AD}" dt="2024-10-20T15:56:32.345" v="2289" actId="478"/>
          <ac:spMkLst>
            <pc:docMk/>
            <pc:sldMk cId="963885073" sldId="270"/>
            <ac:spMk id="2" creationId="{9133FFB0-9684-1541-B399-41B970A30B1F}"/>
          </ac:spMkLst>
        </pc:spChg>
        <pc:spChg chg="del">
          <ac:chgData name="David Franco" userId="ecc208eac68a708d" providerId="LiveId" clId="{5C53E27B-1AFE-5841-966A-1943B53E61AD}" dt="2024-10-20T15:56:35.430" v="2290" actId="478"/>
          <ac:spMkLst>
            <pc:docMk/>
            <pc:sldMk cId="963885073" sldId="270"/>
            <ac:spMk id="3" creationId="{D3BEAC57-48AA-1326-2DD2-45FE5D898D0D}"/>
          </ac:spMkLst>
        </pc:spChg>
        <pc:spChg chg="add del mod">
          <ac:chgData name="David Franco" userId="ecc208eac68a708d" providerId="LiveId" clId="{5C53E27B-1AFE-5841-966A-1943B53E61AD}" dt="2024-10-20T15:56:36.657" v="2291" actId="478"/>
          <ac:spMkLst>
            <pc:docMk/>
            <pc:sldMk cId="963885073" sldId="270"/>
            <ac:spMk id="6" creationId="{D732B2AA-254E-BDF1-C810-A02F6047772F}"/>
          </ac:spMkLst>
        </pc:spChg>
        <pc:spChg chg="add del mod">
          <ac:chgData name="David Franco" userId="ecc208eac68a708d" providerId="LiveId" clId="{5C53E27B-1AFE-5841-966A-1943B53E61AD}" dt="2024-10-20T15:56:38.547" v="2292" actId="478"/>
          <ac:spMkLst>
            <pc:docMk/>
            <pc:sldMk cId="963885073" sldId="270"/>
            <ac:spMk id="8" creationId="{757C2BC3-76A7-A105-FFBB-3B485ADA265C}"/>
          </ac:spMkLst>
        </pc:spChg>
        <pc:spChg chg="add mod">
          <ac:chgData name="David Franco" userId="ecc208eac68a708d" providerId="LiveId" clId="{5C53E27B-1AFE-5841-966A-1943B53E61AD}" dt="2024-10-20T15:57:18.447" v="2325" actId="207"/>
          <ac:spMkLst>
            <pc:docMk/>
            <pc:sldMk cId="963885073" sldId="270"/>
            <ac:spMk id="10" creationId="{0DC3A7BF-D301-2B08-34EF-C8F700E8929A}"/>
          </ac:spMkLst>
        </pc:spChg>
        <pc:spChg chg="add">
          <ac:chgData name="David Franco" userId="ecc208eac68a708d" providerId="LiveId" clId="{5C53E27B-1AFE-5841-966A-1943B53E61AD}" dt="2024-10-20T15:56:46.730" v="2293" actId="26606"/>
          <ac:spMkLst>
            <pc:docMk/>
            <pc:sldMk cId="963885073" sldId="270"/>
            <ac:spMk id="14" creationId="{A169D286-F4D7-4C8B-A6BD-D05384C7F1D8}"/>
          </ac:spMkLst>
        </pc:spChg>
        <pc:spChg chg="add">
          <ac:chgData name="David Franco" userId="ecc208eac68a708d" providerId="LiveId" clId="{5C53E27B-1AFE-5841-966A-1943B53E61AD}" dt="2024-10-20T15:56:46.730" v="2293" actId="26606"/>
          <ac:spMkLst>
            <pc:docMk/>
            <pc:sldMk cId="963885073" sldId="270"/>
            <ac:spMk id="16" creationId="{39E8235E-135E-4261-8F54-2B316E493C42}"/>
          </ac:spMkLst>
        </pc:spChg>
        <pc:spChg chg="add">
          <ac:chgData name="David Franco" userId="ecc208eac68a708d" providerId="LiveId" clId="{5C53E27B-1AFE-5841-966A-1943B53E61AD}" dt="2024-10-20T15:56:46.730" v="2293" actId="26606"/>
          <ac:spMkLst>
            <pc:docMk/>
            <pc:sldMk cId="963885073" sldId="270"/>
            <ac:spMk id="18" creationId="{D4ED8EC3-4D57-4620-93CE-4E6661F09A3E}"/>
          </ac:spMkLst>
        </pc:spChg>
        <pc:spChg chg="add">
          <ac:chgData name="David Franco" userId="ecc208eac68a708d" providerId="LiveId" clId="{5C53E27B-1AFE-5841-966A-1943B53E61AD}" dt="2024-10-20T15:56:46.730" v="2293" actId="26606"/>
          <ac:spMkLst>
            <pc:docMk/>
            <pc:sldMk cId="963885073" sldId="270"/>
            <ac:spMk id="20" creationId="{83BCB34A-2F40-4F41-8488-A134C1C155B7}"/>
          </ac:spMkLst>
        </pc:spChg>
        <pc:spChg chg="add">
          <ac:chgData name="David Franco" userId="ecc208eac68a708d" providerId="LiveId" clId="{5C53E27B-1AFE-5841-966A-1943B53E61AD}" dt="2024-10-20T15:56:46.730" v="2293" actId="26606"/>
          <ac:spMkLst>
            <pc:docMk/>
            <pc:sldMk cId="963885073" sldId="270"/>
            <ac:spMk id="22" creationId="{F78382DC-4207-465E-B379-1E16448AA222}"/>
          </ac:spMkLst>
        </pc:spChg>
        <pc:spChg chg="del">
          <ac:chgData name="David Franco" userId="ecc208eac68a708d" providerId="LiveId" clId="{5C53E27B-1AFE-5841-966A-1943B53E61AD}" dt="2024-10-20T15:56:26.209" v="2288"/>
          <ac:spMkLst>
            <pc:docMk/>
            <pc:sldMk cId="963885073" sldId="270"/>
            <ac:spMk id="49" creationId="{EF4E8F69-6179-7C8A-164E-888F5A2A0A4F}"/>
          </ac:spMkLst>
        </pc:spChg>
        <pc:spChg chg="del">
          <ac:chgData name="David Franco" userId="ecc208eac68a708d" providerId="LiveId" clId="{5C53E27B-1AFE-5841-966A-1943B53E61AD}" dt="2024-10-20T15:56:26.209" v="2288"/>
          <ac:spMkLst>
            <pc:docMk/>
            <pc:sldMk cId="963885073" sldId="270"/>
            <ac:spMk id="50" creationId="{A70A3BBC-277E-132F-4CF6-CA4E19D9A4ED}"/>
          </ac:spMkLst>
        </pc:spChg>
        <pc:picChg chg="mod">
          <ac:chgData name="David Franco" userId="ecc208eac68a708d" providerId="LiveId" clId="{5C53E27B-1AFE-5841-966A-1943B53E61AD}" dt="2024-10-20T15:56:46.730" v="2293" actId="26606"/>
          <ac:picMkLst>
            <pc:docMk/>
            <pc:sldMk cId="963885073" sldId="270"/>
            <ac:picMk id="5" creationId="{F44AABD6-6442-FEFE-F473-89081D3CB1D2}"/>
          </ac:picMkLst>
        </pc:picChg>
        <pc:picChg chg="mod">
          <ac:chgData name="David Franco" userId="ecc208eac68a708d" providerId="LiveId" clId="{5C53E27B-1AFE-5841-966A-1943B53E61AD}" dt="2024-10-20T15:56:46.730" v="2293" actId="26606"/>
          <ac:picMkLst>
            <pc:docMk/>
            <pc:sldMk cId="963885073" sldId="270"/>
            <ac:picMk id="9" creationId="{DC20584E-A5FD-4123-3F77-6C745A619760}"/>
          </ac:picMkLst>
        </pc:picChg>
      </pc:sldChg>
      <pc:sldChg chg="addSp modSp new del mod">
        <pc:chgData name="David Franco" userId="ecc208eac68a708d" providerId="LiveId" clId="{5C53E27B-1AFE-5841-966A-1943B53E61AD}" dt="2024-10-20T15:56:19.134" v="2286" actId="2696"/>
        <pc:sldMkLst>
          <pc:docMk/>
          <pc:sldMk cId="1135336873" sldId="270"/>
        </pc:sldMkLst>
        <pc:picChg chg="add mod modCrop">
          <ac:chgData name="David Franco" userId="ecc208eac68a708d" providerId="LiveId" clId="{5C53E27B-1AFE-5841-966A-1943B53E61AD}" dt="2024-10-20T15:55:45.902" v="2285" actId="732"/>
          <ac:picMkLst>
            <pc:docMk/>
            <pc:sldMk cId="1135336873" sldId="270"/>
            <ac:picMk id="4" creationId="{45CB3591-C831-3763-2DDF-5F0D551B6190}"/>
          </ac:picMkLst>
        </pc:picChg>
      </pc:sldChg>
      <pc:sldChg chg="addSp modSp new del">
        <pc:chgData name="David Franco" userId="ecc208eac68a708d" providerId="LiveId" clId="{5C53E27B-1AFE-5841-966A-1943B53E61AD}" dt="2024-10-20T15:33:17.294" v="2255" actId="2696"/>
        <pc:sldMkLst>
          <pc:docMk/>
          <pc:sldMk cId="1306719471" sldId="270"/>
        </pc:sldMkLst>
        <pc:picChg chg="add mod">
          <ac:chgData name="David Franco" userId="ecc208eac68a708d" providerId="LiveId" clId="{5C53E27B-1AFE-5841-966A-1943B53E61AD}" dt="2024-10-20T15:01:55.167" v="2240"/>
          <ac:picMkLst>
            <pc:docMk/>
            <pc:sldMk cId="1306719471" sldId="270"/>
            <ac:picMk id="4" creationId="{4E5D4AD1-7386-95FE-CA16-65FF87CFFF5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18FB-9FA4-0215-6B3F-A3F0F5CC0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612B3-BE36-4CB5-4C08-B4AEA85F3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42C3C-E0FE-9CD1-82C9-DD45700B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6A8CC-8EC7-6781-2081-EB5AFA55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BC005-0508-DD24-FBE6-1ED7FF7E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4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FFCF-0118-61BE-6491-D8D59291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06696-E18E-6023-3899-C901A78E8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D5DB-31DA-53F0-2E24-33535F3E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F1F7-4202-4FDC-4809-6CC670A4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55067-2B03-F701-B604-AF84C5AC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951FD-404E-3DA1-63BC-992B92C0A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38621-845C-88BD-438A-F45514D3E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B476-D765-760E-EF79-1670AE8E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37C93-C54E-4825-21A4-B46AE067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4859D-5F41-2BBB-3F1C-501C82FB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A49F-913A-E73F-D9A0-86F7FB3A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5375-3166-FF34-54B3-28DC9AC2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FA017-1946-D9A8-A6CC-534711A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29CD-BF6F-FC96-C708-BC641A9C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F5E97-0277-E372-7F1A-4FC4BD54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7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7D39-78DA-3B48-CEF6-59E6BA5C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D1D25-451F-FFB2-6BB4-AA9049140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029E-081E-C856-39A1-10B554A8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59CF-C6B5-C834-2176-34666A8B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48BF-FF5A-9642-27E8-4E6FDD6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7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21EB-6218-8504-D795-F77FEC90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4E2C-9ABA-0F68-CD71-418CD0837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3C0BD-9002-A0AF-F331-09FBE6638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75D09-A71B-1284-FE22-793F5209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081F2-10B5-B6A1-90A1-6925FD0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27606-CC19-7411-A27D-BC77D38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8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D98C-FC71-177D-97E0-71F38C17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F29F-CF5F-3DA7-5313-13412B0A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DC461-0A9B-0D31-0CA2-18E105F74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37ADE-199A-5ED8-F39D-A6B266379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8E0C6-0BE4-EF9E-0EBE-2B15E8428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DF21D-4E1B-E9CA-9FC0-532C8F48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B57BE-63F5-C297-571B-7A21FE78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A251F-B666-7CE1-BDC0-9A0CD348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8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CAEE-3B6E-2923-493E-FAABD26A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58971-682E-F4E2-3B12-5C9418E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F3EE9-75F1-7410-8B42-E548C602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169F-9422-E4D1-0148-9D1A71E5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6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D5F4C-95D8-D338-19BE-FD3E5E18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D11FB-AB17-E2D1-9D7A-9201AF2D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3972B-F945-0318-64AD-7E9D8167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98D-95BD-BACC-B145-550A97C1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45409-C442-F4F8-C770-CD1BE0DB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951C6-CD64-28A8-124B-ED7F78E35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CDF6A-46A5-BDAD-89E3-01E2981C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C8D97-C428-4C26-9991-FF07B5B6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6DF2A-040B-965A-9579-02A7A64D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6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AB00-07AA-E359-74E0-3AD2CB87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A27E9-C678-BD2F-927D-D82B5B364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6F546-F85E-46B3-E11D-0A64B5AD1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A28D1-D1CB-1996-7871-1777E90E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2F2E0-CAA2-01FB-2FAA-20F44E33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FCBBB-F0B2-49CB-F7BF-68686E09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B660C-8118-76BE-E5DB-4DC0A0D6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B933C-CD0E-C3D3-92CE-5A247E7A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F93F5-D924-B91E-DB33-ED41DCC66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ABFA94-BCF9-2047-9779-DF9EAA65CEA0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3E0C9-09B3-5852-14DD-3A0CF1685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E74E-8840-6F29-900A-6D367FF58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1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59644" TargetMode="External"/><Relationship Id="rId2" Type="http://schemas.openxmlformats.org/officeDocument/2006/relationships/image" Target="../media/image4.jpg!d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pixabay.com/en/london-eye-london-city-england-351203/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BAFF5-4B4F-AFC7-64FC-AECAA8AD9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422400"/>
            <a:ext cx="4505552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Proyecto 3: Agencia de Viajes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9DC64-46FB-EB24-831C-FD54FB28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450555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DAVID FRANCO | DATA 2024</a:t>
            </a:r>
          </a:p>
        </p:txBody>
      </p:sp>
      <p:sp>
        <p:nvSpPr>
          <p:cNvPr id="50" name="Freeform: Shape 40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uilding with a sign on the corner&#10;&#10;Description automatically generated">
            <a:extLst>
              <a:ext uri="{FF2B5EF4-FFF2-40B4-BE49-F238E27FC236}">
                <a16:creationId xmlns:a16="http://schemas.microsoft.com/office/drawing/2014/main" id="{C5714EF5-4AE9-20F4-FEB9-F9185781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7839805" y="2668357"/>
            <a:ext cx="3408121" cy="339782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3BD099A-AA97-346D-9DBB-647DAB1C3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393" y="1623504"/>
            <a:ext cx="3105975" cy="74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5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C10A-CD36-900D-3D16-B89F9985C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uilding with a store front&#10;&#10;Description automatically generated">
            <a:extLst>
              <a:ext uri="{FF2B5EF4-FFF2-40B4-BE49-F238E27FC236}">
                <a16:creationId xmlns:a16="http://schemas.microsoft.com/office/drawing/2014/main" id="{FEAD0C32-BFF7-E14E-B4E3-C5C687E1E7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4257" b="29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A075A-0189-363D-27F9-5CB20D48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F111EF-2638-8F11-77B8-4DF26D215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E96E4BA9-5248-9D11-7468-2738333DF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6183" y="1534518"/>
            <a:ext cx="11799634" cy="4177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068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D4A1-AD8E-00FA-E32F-D639CC46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uilding with a store front&#10;&#10;Description automatically generated">
            <a:extLst>
              <a:ext uri="{FF2B5EF4-FFF2-40B4-BE49-F238E27FC236}">
                <a16:creationId xmlns:a16="http://schemas.microsoft.com/office/drawing/2014/main" id="{27405C81-100C-46F8-4E56-2696053A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4257" b="29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202280C-50F8-AE11-6516-D98A0026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19" name="Content Placeholder 18" descr="A screenshot of a graph&#10;&#10;Description automatically generated">
            <a:extLst>
              <a:ext uri="{FF2B5EF4-FFF2-40B4-BE49-F238E27FC236}">
                <a16:creationId xmlns:a16="http://schemas.microsoft.com/office/drawing/2014/main" id="{ED81767F-014B-C142-84F1-0C1B4B025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7460" y="1315640"/>
            <a:ext cx="11877080" cy="422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91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D8DF0-8F91-A9C1-0139-977CA8D7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uilding with a store front&#10;&#10;Description automatically generated">
            <a:extLst>
              <a:ext uri="{FF2B5EF4-FFF2-40B4-BE49-F238E27FC236}">
                <a16:creationId xmlns:a16="http://schemas.microsoft.com/office/drawing/2014/main" id="{981F5E8A-5756-71C3-EE20-64CFF25B873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4257" b="29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67309-FF9C-0254-6109-4272D934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36F396B-80FD-09CD-D43B-76E62110C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4AF735F5-A221-F418-046C-F72695547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559" y="1316830"/>
            <a:ext cx="11920097" cy="4755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2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D6457-42AF-F81A-AC68-EF806DFC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 err="1"/>
              <a:t>Conclusiones</a:t>
            </a:r>
            <a:endParaRPr lang="en-US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poster on a wall&#10;&#10;Description automatically generated">
            <a:extLst>
              <a:ext uri="{FF2B5EF4-FFF2-40B4-BE49-F238E27FC236}">
                <a16:creationId xmlns:a16="http://schemas.microsoft.com/office/drawing/2014/main" id="{A234B52A-D374-69A4-5BAC-4883F6BD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BDC4F96-31D6-FDFE-466B-37D453DA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5904E9-5267-C99C-E9E9-0C006DE27F32}"/>
              </a:ext>
            </a:extLst>
          </p:cNvPr>
          <p:cNvSpPr txBox="1">
            <a:spLocks/>
          </p:cNvSpPr>
          <p:nvPr/>
        </p:nvSpPr>
        <p:spPr>
          <a:xfrm>
            <a:off x="411479" y="2645003"/>
            <a:ext cx="4498848" cy="3351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/>
              <a:t>El comportamiento del precio de los vuelos es el esperado, según la estacionalidad.</a:t>
            </a:r>
          </a:p>
          <a:p>
            <a:r>
              <a:rPr lang="es-ES_tradnl" sz="1500" dirty="0"/>
              <a:t>La diferencia en el precio total de viajar a una ciudad u otra es de unos 25 euros, siendo Londres más barato. (1125 vs 1151€).</a:t>
            </a:r>
          </a:p>
          <a:p>
            <a:r>
              <a:rPr lang="es-ES_tradnl" sz="1500" dirty="0"/>
              <a:t>Los vuelos representan ≈40% del total, estando la diferencia entre los alojamientos y activades.</a:t>
            </a:r>
          </a:p>
          <a:p>
            <a:r>
              <a:rPr lang="es-ES_tradnl" sz="1500" dirty="0"/>
              <a:t>La puntuación media de los hoteles y las actividades por ciudad es similar.</a:t>
            </a:r>
          </a:p>
          <a:p>
            <a:r>
              <a:rPr lang="es-ES_tradnl" sz="1500" dirty="0"/>
              <a:t>Podemos aconsejar al cliente tomar su decisión con base en otros factores, puesto que el precio y valoraciones son similares.</a:t>
            </a:r>
          </a:p>
        </p:txBody>
      </p:sp>
    </p:spTree>
    <p:extLst>
      <p:ext uri="{BB962C8B-B14F-4D97-AF65-F5344CB8AC3E}">
        <p14:creationId xmlns:p14="http://schemas.microsoft.com/office/powerpoint/2010/main" val="270279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504F6D-0193-DB34-B15A-A23039ACE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6044A8-140F-C9E4-1F55-1A4AFDCBA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06971-3E8C-7352-8BAE-163A3E7A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 err="1"/>
              <a:t>Próximos</a:t>
            </a:r>
            <a:r>
              <a:rPr lang="en-US" sz="3400" dirty="0"/>
              <a:t> Pasos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F2F3A-7E9A-8D87-5167-7C62800C7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24AA8B-D02B-2064-0637-64ED85971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poster on a wall&#10;&#10;Description automatically generated">
            <a:extLst>
              <a:ext uri="{FF2B5EF4-FFF2-40B4-BE49-F238E27FC236}">
                <a16:creationId xmlns:a16="http://schemas.microsoft.com/office/drawing/2014/main" id="{9928D88C-E105-9727-E4CC-061FD51362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D1D1F52-CC2A-64D8-AE74-3CEB3741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9E9791-C702-981A-3495-A181F7796297}"/>
              </a:ext>
            </a:extLst>
          </p:cNvPr>
          <p:cNvSpPr txBox="1">
            <a:spLocks/>
          </p:cNvSpPr>
          <p:nvPr/>
        </p:nvSpPr>
        <p:spPr>
          <a:xfrm>
            <a:off x="411479" y="2645003"/>
            <a:ext cx="4498848" cy="335108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/>
              <a:t>Mejorar la apariencia de las gráficas.</a:t>
            </a:r>
          </a:p>
          <a:p>
            <a:r>
              <a:rPr lang="es-ES_tradnl" sz="1500" dirty="0"/>
              <a:t>Añadir opción para modificar el número de viajeros.</a:t>
            </a:r>
          </a:p>
          <a:p>
            <a:r>
              <a:rPr lang="es-ES_tradnl" sz="1500" dirty="0"/>
              <a:t>Posibilidad de visualizar actividades en el mapa.</a:t>
            </a:r>
          </a:p>
          <a:p>
            <a:r>
              <a:rPr lang="es-ES_tradnl" sz="1500" dirty="0"/>
              <a:t>Añadir categorías y duración a las actividades utilizando otro sitio web.</a:t>
            </a:r>
          </a:p>
          <a:p>
            <a:r>
              <a:rPr lang="es-ES_tradnl" sz="1500" dirty="0"/>
              <a:t>Añadir la posibilidad de consultar el tiempo para las fechas de viaje, como un elemento más para tomar una decisión.</a:t>
            </a:r>
          </a:p>
          <a:p>
            <a:r>
              <a:rPr lang="es-ES_tradnl" sz="1500" dirty="0"/>
              <a:t>Integrar todos los resultados en una misma consulta.</a:t>
            </a:r>
          </a:p>
          <a:p>
            <a:r>
              <a:rPr lang="es-ES_tradnl" sz="1500" dirty="0"/>
              <a:t>Concatenar </a:t>
            </a:r>
            <a:r>
              <a:rPr lang="es-ES_tradnl" sz="1500" dirty="0" err="1"/>
              <a:t>DFs</a:t>
            </a:r>
            <a:r>
              <a:rPr lang="es-ES_tradnl" sz="1500" dirty="0"/>
              <a:t> para utilizar </a:t>
            </a:r>
            <a:r>
              <a:rPr lang="es-ES_tradnl" sz="1500" dirty="0" err="1"/>
              <a:t>GroupBys</a:t>
            </a:r>
            <a:r>
              <a:rPr lang="es-ES_tradnl" sz="1500" dirty="0"/>
              <a:t> por ciudad y agilizar consultas.</a:t>
            </a:r>
          </a:p>
        </p:txBody>
      </p:sp>
    </p:spTree>
    <p:extLst>
      <p:ext uri="{BB962C8B-B14F-4D97-AF65-F5344CB8AC3E}">
        <p14:creationId xmlns:p14="http://schemas.microsoft.com/office/powerpoint/2010/main" val="233599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E1BBD-E9F7-B85F-9B8B-DF697C34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building with a sign on the corner&#10;&#10;Description automatically generated">
            <a:extLst>
              <a:ext uri="{FF2B5EF4-FFF2-40B4-BE49-F238E27FC236}">
                <a16:creationId xmlns:a16="http://schemas.microsoft.com/office/drawing/2014/main" id="{F44AABD6-6442-FEFE-F473-89081D3C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637376" y="1313901"/>
            <a:ext cx="3343202" cy="3333105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20584E-A5FD-4123-3F77-6C745A61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44" y="2976098"/>
            <a:ext cx="6020730" cy="1444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C3A7BF-D301-2B08-34EF-C8F700E8929A}"/>
              </a:ext>
            </a:extLst>
          </p:cNvPr>
          <p:cNvSpPr txBox="1"/>
          <p:nvPr/>
        </p:nvSpPr>
        <p:spPr>
          <a:xfrm>
            <a:off x="6891611" y="544139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Gracias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por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vuestro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tiempo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88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erson sitting on a bench outside of a building&#10;&#10;Description automatically generated">
            <a:extLst>
              <a:ext uri="{FF2B5EF4-FFF2-40B4-BE49-F238E27FC236}">
                <a16:creationId xmlns:a16="http://schemas.microsoft.com/office/drawing/2014/main" id="{6D9DE02B-100E-8036-12F4-B7CD1FFEA2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6791" r="-1" b="6487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9A960-D36C-B206-C6A5-753B620C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Objetivo y Herramientas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23F4-C7DC-3774-40DD-E80FCB5E3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505449" cy="2227264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buNone/>
            </a:pPr>
            <a:r>
              <a:rPr lang="es-ES_tradnl" sz="2000" dirty="0">
                <a:solidFill>
                  <a:schemeClr val="bg1"/>
                </a:solidFill>
              </a:rPr>
              <a:t>- En nuestra agencia de viajes, nos centramos en aprovechar al máximo las tecnologías disponibles para proporcionar a nuestros clientes una experiencia de viaje excepcional.</a:t>
            </a:r>
          </a:p>
          <a:p>
            <a:pPr marL="0" indent="0">
              <a:buNone/>
            </a:pPr>
            <a:endParaRPr lang="es-ES_tradnl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2000" dirty="0">
                <a:solidFill>
                  <a:schemeClr val="bg1"/>
                </a:solidFill>
              </a:rPr>
              <a:t>- Utilizamos 3 </a:t>
            </a:r>
            <a:r>
              <a:rPr lang="es-ES_tradnl" sz="2000" dirty="0" err="1">
                <a:solidFill>
                  <a:schemeClr val="bg1"/>
                </a:solidFill>
              </a:rPr>
              <a:t>APIs</a:t>
            </a:r>
            <a:r>
              <a:rPr lang="es-ES_tradnl" sz="2000" dirty="0">
                <a:solidFill>
                  <a:schemeClr val="bg1"/>
                </a:solidFill>
              </a:rPr>
              <a:t>, </a:t>
            </a:r>
            <a:r>
              <a:rPr lang="es-ES_tradnl" sz="2000" dirty="0" err="1">
                <a:solidFill>
                  <a:schemeClr val="bg1"/>
                </a:solidFill>
              </a:rPr>
              <a:t>Selenium</a:t>
            </a:r>
            <a:r>
              <a:rPr lang="es-ES_tradnl" sz="2000" dirty="0">
                <a:solidFill>
                  <a:schemeClr val="bg1"/>
                </a:solidFill>
              </a:rPr>
              <a:t> y </a:t>
            </a:r>
            <a:r>
              <a:rPr lang="es-ES_tradnl" sz="2000" dirty="0" err="1">
                <a:solidFill>
                  <a:schemeClr val="bg1"/>
                </a:solidFill>
              </a:rPr>
              <a:t>Beautiful</a:t>
            </a:r>
            <a:r>
              <a:rPr lang="es-ES_tradnl" sz="2000" dirty="0">
                <a:solidFill>
                  <a:schemeClr val="bg1"/>
                </a:solidFill>
              </a:rPr>
              <a:t> </a:t>
            </a:r>
            <a:r>
              <a:rPr lang="es-ES_tradnl" sz="2000" dirty="0" err="1">
                <a:solidFill>
                  <a:schemeClr val="bg1"/>
                </a:solidFill>
              </a:rPr>
              <a:t>Soup</a:t>
            </a:r>
            <a:r>
              <a:rPr lang="es-ES_tradnl" sz="2000" dirty="0">
                <a:solidFill>
                  <a:schemeClr val="bg1"/>
                </a:solidFill>
              </a:rPr>
              <a:t> para captura de datos. </a:t>
            </a:r>
            <a:r>
              <a:rPr lang="es-ES_tradnl" sz="2000" dirty="0" err="1">
                <a:solidFill>
                  <a:schemeClr val="bg1"/>
                </a:solidFill>
              </a:rPr>
              <a:t>Plotly</a:t>
            </a:r>
            <a:r>
              <a:rPr lang="es-ES_tradnl" sz="2000" dirty="0">
                <a:solidFill>
                  <a:schemeClr val="bg1"/>
                </a:solidFill>
              </a:rPr>
              <a:t> y </a:t>
            </a:r>
            <a:r>
              <a:rPr lang="es-ES_tradnl" sz="2000" dirty="0" err="1">
                <a:solidFill>
                  <a:schemeClr val="bg1"/>
                </a:solidFill>
              </a:rPr>
              <a:t>Mapbox</a:t>
            </a:r>
            <a:r>
              <a:rPr lang="es-ES_tradnl" sz="2000" dirty="0">
                <a:solidFill>
                  <a:schemeClr val="bg1"/>
                </a:solidFill>
              </a:rPr>
              <a:t> para graficar.</a:t>
            </a:r>
          </a:p>
          <a:p>
            <a:pPr marL="0" indent="0">
              <a:buNone/>
            </a:pPr>
            <a:endParaRPr lang="es-ES_tradnl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2000" dirty="0">
                <a:solidFill>
                  <a:schemeClr val="bg1"/>
                </a:solidFill>
              </a:rPr>
              <a:t>- Con los datos, realizaremos un EDA que trasladaremos a nuestros clientes, para que tomen la decisión que consideren más acertada.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3E580F-BE7E-C992-99E6-DA58891EA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3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C2B5D-E21C-D8DF-CD35-38D8EDB4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0CBEDEC-7464-6573-0B08-5A7B6425C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erson sitting on a bench outside of a building&#10;&#10;Description automatically generated">
            <a:extLst>
              <a:ext uri="{FF2B5EF4-FFF2-40B4-BE49-F238E27FC236}">
                <a16:creationId xmlns:a16="http://schemas.microsoft.com/office/drawing/2014/main" id="{1A0F8860-9339-86FB-3B2B-AAB16F76BF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6791" r="-1" b="6487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CE4C22-D75E-3917-732F-A0D0E9EB9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BD9E58-4121-A90E-1E9B-0A3CD2F8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>
                <a:solidFill>
                  <a:schemeClr val="bg1"/>
                </a:solidFill>
              </a:rPr>
              <a:t>Funcionalidades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A130-4EB6-08E5-C765-82B6DD35E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indent="0">
              <a:buNone/>
            </a:pPr>
            <a:r>
              <a:rPr lang="es-ES_tradnl" sz="2000" dirty="0">
                <a:solidFill>
                  <a:schemeClr val="bg1"/>
                </a:solidFill>
              </a:rPr>
              <a:t>1- Consultar precios de vuelos, tanto en un calendario como como para fechas puntuales.</a:t>
            </a:r>
          </a:p>
          <a:p>
            <a:pPr marL="0" indent="0">
              <a:buNone/>
            </a:pPr>
            <a:r>
              <a:rPr lang="es-ES_tradnl" sz="2000" dirty="0">
                <a:solidFill>
                  <a:schemeClr val="bg1"/>
                </a:solidFill>
              </a:rPr>
              <a:t>2- Consultar disponibilidad de hoteles con diferentes rangos de precios, fácilmente localizables en un mapa de la ciudad.</a:t>
            </a:r>
          </a:p>
          <a:p>
            <a:pPr marL="0" indent="0">
              <a:buNone/>
            </a:pPr>
            <a:r>
              <a:rPr lang="es-ES_tradnl" sz="2000" dirty="0">
                <a:solidFill>
                  <a:schemeClr val="bg1"/>
                </a:solidFill>
              </a:rPr>
              <a:t>3- Extraer actividades turísticas mediante web </a:t>
            </a:r>
            <a:r>
              <a:rPr lang="es-ES_tradnl" sz="2000" dirty="0" err="1">
                <a:solidFill>
                  <a:schemeClr val="bg1"/>
                </a:solidFill>
              </a:rPr>
              <a:t>scraping</a:t>
            </a:r>
            <a:r>
              <a:rPr lang="es-ES_tradnl" sz="2000" dirty="0">
                <a:solidFill>
                  <a:schemeClr val="bg1"/>
                </a:solidFill>
              </a:rPr>
              <a:t> de una página web.</a:t>
            </a:r>
          </a:p>
          <a:p>
            <a:pPr marL="0" indent="0">
              <a:buNone/>
            </a:pPr>
            <a:r>
              <a:rPr lang="es-ES_tradnl" sz="2000" dirty="0">
                <a:solidFill>
                  <a:schemeClr val="bg1"/>
                </a:solidFill>
              </a:rPr>
              <a:t>4- Mostrar la información en </a:t>
            </a:r>
            <a:r>
              <a:rPr lang="es-ES_tradnl" sz="2000" dirty="0" err="1">
                <a:solidFill>
                  <a:schemeClr val="bg1"/>
                </a:solidFill>
              </a:rPr>
              <a:t>DataFrames</a:t>
            </a:r>
            <a:r>
              <a:rPr lang="es-ES_tradnl" sz="2000" dirty="0">
                <a:solidFill>
                  <a:schemeClr val="bg1"/>
                </a:solidFill>
              </a:rPr>
              <a:t> y gráficas interactivas para fácil visualización.</a:t>
            </a:r>
          </a:p>
          <a:p>
            <a:pPr marL="0" indent="0">
              <a:buNone/>
            </a:pPr>
            <a:endParaRPr lang="es-ES_tradnl" sz="2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6D0D1B-4F9F-785C-AC6F-31B4A6320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4E935FF-6D78-34CC-2377-B27E1EA1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8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FE6CFD5-509D-42EE-82A6-1E376C36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lake with a tower in the background&#10;&#10;Description automatically generated">
            <a:extLst>
              <a:ext uri="{FF2B5EF4-FFF2-40B4-BE49-F238E27FC236}">
                <a16:creationId xmlns:a16="http://schemas.microsoft.com/office/drawing/2014/main" id="{792983F9-F6AA-A075-6E07-4B4EC0D17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288" r="-2" b="7098"/>
          <a:stretch/>
        </p:blipFill>
        <p:spPr>
          <a:xfrm>
            <a:off x="20" y="-1"/>
            <a:ext cx="6712150" cy="2391331"/>
          </a:xfrm>
          <a:prstGeom prst="rect">
            <a:avLst/>
          </a:prstGeom>
        </p:spPr>
      </p:pic>
      <p:pic>
        <p:nvPicPr>
          <p:cNvPr id="5" name="Content Placeholder 4" descr="A ferris wheel in front of London Eye&#10;&#10;Description automatically generated">
            <a:extLst>
              <a:ext uri="{FF2B5EF4-FFF2-40B4-BE49-F238E27FC236}">
                <a16:creationId xmlns:a16="http://schemas.microsoft.com/office/drawing/2014/main" id="{5B618311-C0C2-58D6-BC75-30AACDDA1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06" r="-2" b="-2"/>
          <a:stretch/>
        </p:blipFill>
        <p:spPr>
          <a:xfrm>
            <a:off x="20" y="2391337"/>
            <a:ext cx="6712150" cy="446665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588B5-6716-4958-52D4-5FB788E2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170" y="910431"/>
            <a:ext cx="4292162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Destinos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A6731140-FEBF-3204-B264-CD9CDECE2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170" y="2492080"/>
            <a:ext cx="4292162" cy="3015849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Resultados</a:t>
            </a:r>
            <a:r>
              <a:rPr lang="en-US" sz="2000" dirty="0">
                <a:solidFill>
                  <a:schemeClr val="bg1"/>
                </a:solidFill>
              </a:rPr>
              <a:t> para un </a:t>
            </a:r>
            <a:r>
              <a:rPr lang="en-US" sz="2000" dirty="0" err="1">
                <a:solidFill>
                  <a:schemeClr val="bg1"/>
                </a:solidFill>
              </a:rPr>
              <a:t>viaje</a:t>
            </a:r>
            <a:r>
              <a:rPr lang="en-US" sz="2000" dirty="0">
                <a:solidFill>
                  <a:schemeClr val="bg1"/>
                </a:solidFill>
              </a:rPr>
              <a:t> de fin de </a:t>
            </a:r>
            <a:r>
              <a:rPr lang="en-US" sz="2000" dirty="0" err="1">
                <a:solidFill>
                  <a:schemeClr val="bg1"/>
                </a:solidFill>
              </a:rPr>
              <a:t>semana</a:t>
            </a:r>
            <a:r>
              <a:rPr lang="en-US" sz="2000" dirty="0">
                <a:solidFill>
                  <a:schemeClr val="bg1"/>
                </a:solidFill>
              </a:rPr>
              <a:t> para </a:t>
            </a:r>
            <a:r>
              <a:rPr lang="en-US" sz="2000" b="1" dirty="0" err="1">
                <a:solidFill>
                  <a:schemeClr val="bg1"/>
                </a:solidFill>
              </a:rPr>
              <a:t>una</a:t>
            </a:r>
            <a:r>
              <a:rPr lang="en-US" sz="2000" b="1" dirty="0">
                <a:solidFill>
                  <a:schemeClr val="bg1"/>
                </a:solidFill>
              </a:rPr>
              <a:t> pareja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del </a:t>
            </a:r>
            <a:r>
              <a:rPr lang="en-US" sz="2000" b="1" dirty="0" err="1">
                <a:solidFill>
                  <a:schemeClr val="bg1"/>
                </a:solidFill>
              </a:rPr>
              <a:t>viernes</a:t>
            </a:r>
            <a:r>
              <a:rPr lang="en-US" sz="2000" b="1" dirty="0">
                <a:solidFill>
                  <a:schemeClr val="bg1"/>
                </a:solidFill>
              </a:rPr>
              <a:t> 15 al lunes 18 de </a:t>
            </a:r>
            <a:r>
              <a:rPr lang="en-US" sz="2000" b="1" dirty="0" err="1">
                <a:solidFill>
                  <a:schemeClr val="bg1"/>
                </a:solidFill>
              </a:rPr>
              <a:t>Noviembre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de 2024.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6087744-EF45-A080-EDAF-C9532EF28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3FE41050-6C92-EBD3-301F-6785AF5D3C8F}"/>
              </a:ext>
            </a:extLst>
          </p:cNvPr>
          <p:cNvSpPr/>
          <p:nvPr/>
        </p:nvSpPr>
        <p:spPr>
          <a:xfrm>
            <a:off x="7783404" y="4057056"/>
            <a:ext cx="2543175" cy="518061"/>
          </a:xfrm>
          <a:prstGeom prst="round2Diag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Londres</a:t>
            </a:r>
            <a:endParaRPr lang="en-US" dirty="0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BD0F3FFE-E68E-1E25-A0DC-32D38A87A0CF}"/>
              </a:ext>
            </a:extLst>
          </p:cNvPr>
          <p:cNvSpPr/>
          <p:nvPr/>
        </p:nvSpPr>
        <p:spPr>
          <a:xfrm>
            <a:off x="7783404" y="4737129"/>
            <a:ext cx="2543175" cy="518061"/>
          </a:xfrm>
          <a:prstGeom prst="round2Diag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Munich</a:t>
            </a:r>
          </a:p>
        </p:txBody>
      </p:sp>
    </p:spTree>
    <p:extLst>
      <p:ext uri="{BB962C8B-B14F-4D97-AF65-F5344CB8AC3E}">
        <p14:creationId xmlns:p14="http://schemas.microsoft.com/office/powerpoint/2010/main" val="316318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uilding with a store front&#10;&#10;Description automatically generated">
            <a:extLst>
              <a:ext uri="{FF2B5EF4-FFF2-40B4-BE49-F238E27FC236}">
                <a16:creationId xmlns:a16="http://schemas.microsoft.com/office/drawing/2014/main" id="{3578609D-D97A-3EDC-DB6A-9498E731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14257" b="29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78091-F658-123F-0E1D-D55C3578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8130" y="2935205"/>
            <a:ext cx="12524509" cy="1325563"/>
          </a:xfrm>
          <a:gradFill flip="none" rotWithShape="1">
            <a:gsLst>
              <a:gs pos="0">
                <a:schemeClr val="accent2">
                  <a:lumMod val="75000"/>
                </a:schemeClr>
              </a:gs>
              <a:gs pos="50000">
                <a:schemeClr val="bg1">
                  <a:lumMod val="95000"/>
                  <a:shade val="67500"/>
                  <a:satMod val="115000"/>
                  <a:alpha val="32000"/>
                </a:schemeClr>
              </a:gs>
              <a:gs pos="99000">
                <a:schemeClr val="bg1">
                  <a:lumMod val="95000"/>
                  <a:shade val="100000"/>
                  <a:satMod val="115000"/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 w="5715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Resultados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9C25D12-448E-87DF-7E29-BF68DBF3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D90D6-6837-7BD0-EC8F-5B179F12F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uilding with a store front&#10;&#10;Description automatically generated">
            <a:extLst>
              <a:ext uri="{FF2B5EF4-FFF2-40B4-BE49-F238E27FC236}">
                <a16:creationId xmlns:a16="http://schemas.microsoft.com/office/drawing/2014/main" id="{FBE14739-74A9-1D35-CD2E-97E337FD97B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4257" b="29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94AD5-69BA-9AC3-1E48-F5980A09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33F4F76C-AB2D-475B-B6C8-5ADD1B3FF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97" y="1032073"/>
            <a:ext cx="12168304" cy="4854377"/>
          </a:xfrm>
        </p:spPr>
      </p:pic>
      <p:pic>
        <p:nvPicPr>
          <p:cNvPr id="7" name="Picture 6" descr="A cartoon of a santa claus&#10;&#10;Description automatically generated">
            <a:extLst>
              <a:ext uri="{FF2B5EF4-FFF2-40B4-BE49-F238E27FC236}">
                <a16:creationId xmlns:a16="http://schemas.microsoft.com/office/drawing/2014/main" id="{B993AEFF-34F7-4B7A-89D1-79DBC18C2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493" y="2117757"/>
            <a:ext cx="844837" cy="1194131"/>
          </a:xfrm>
          <a:prstGeom prst="rect">
            <a:avLst/>
          </a:prstGeom>
        </p:spPr>
      </p:pic>
      <p:pic>
        <p:nvPicPr>
          <p:cNvPr id="9" name="Picture 8" descr="A sun and birds on water&#10;&#10;Description automatically generated">
            <a:extLst>
              <a:ext uri="{FF2B5EF4-FFF2-40B4-BE49-F238E27FC236}">
                <a16:creationId xmlns:a16="http://schemas.microsoft.com/office/drawing/2014/main" id="{C3679342-6510-76AD-D85E-4467985F7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987" y="2611836"/>
            <a:ext cx="1071363" cy="1071363"/>
          </a:xfrm>
          <a:prstGeom prst="rect">
            <a:avLst/>
          </a:prstGeom>
        </p:spPr>
      </p:pic>
      <p:pic>
        <p:nvPicPr>
          <p:cNvPr id="11" name="Picture 10" descr="A cartoon character holding a briefcase&#10;&#10;Description automatically generated">
            <a:extLst>
              <a:ext uri="{FF2B5EF4-FFF2-40B4-BE49-F238E27FC236}">
                <a16:creationId xmlns:a16="http://schemas.microsoft.com/office/drawing/2014/main" id="{C2C57678-F8BD-B09D-2024-2FD725342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0055" y="2179140"/>
            <a:ext cx="535682" cy="1071364"/>
          </a:xfrm>
          <a:prstGeom prst="rect">
            <a:avLst/>
          </a:prstGeom>
        </p:spPr>
      </p:pic>
      <p:pic>
        <p:nvPicPr>
          <p:cNvPr id="13" name="Picture 12" descr="A cross with a scarf on it&#10;&#10;Description automatically generated">
            <a:extLst>
              <a:ext uri="{FF2B5EF4-FFF2-40B4-BE49-F238E27FC236}">
                <a16:creationId xmlns:a16="http://schemas.microsoft.com/office/drawing/2014/main" id="{B797A1A9-78AF-BD47-4D26-D38619889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422" y="3147517"/>
            <a:ext cx="825658" cy="1032073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170947A-AEFF-44DF-10B6-5CBD64461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6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uilding with a store front&#10;&#10;Description automatically generated">
            <a:extLst>
              <a:ext uri="{FF2B5EF4-FFF2-40B4-BE49-F238E27FC236}">
                <a16:creationId xmlns:a16="http://schemas.microsoft.com/office/drawing/2014/main" id="{4558F93F-360A-531C-AC41-EB543A0844F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4257" b="29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B5D63-C8C7-BB36-5FD6-775FFC02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87836CB2-905C-6A27-0FE5-DBA5E1C6F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58119"/>
            <a:ext cx="12192000" cy="4863830"/>
          </a:xfrm>
        </p:spPr>
      </p:pic>
      <p:pic>
        <p:nvPicPr>
          <p:cNvPr id="6" name="Picture 5" descr="A cartoon of a santa claus&#10;&#10;Description automatically generated">
            <a:extLst>
              <a:ext uri="{FF2B5EF4-FFF2-40B4-BE49-F238E27FC236}">
                <a16:creationId xmlns:a16="http://schemas.microsoft.com/office/drawing/2014/main" id="{FC82CE4F-CD83-33CC-058D-DF0B02CDE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680" y="2577966"/>
            <a:ext cx="844837" cy="1194131"/>
          </a:xfrm>
          <a:prstGeom prst="rect">
            <a:avLst/>
          </a:prstGeom>
        </p:spPr>
      </p:pic>
      <p:sp>
        <p:nvSpPr>
          <p:cNvPr id="8" name="Circular Arrow 7">
            <a:extLst>
              <a:ext uri="{FF2B5EF4-FFF2-40B4-BE49-F238E27FC236}">
                <a16:creationId xmlns:a16="http://schemas.microsoft.com/office/drawing/2014/main" id="{6201AFAA-A8FC-EFB4-930A-B589808A039C}"/>
              </a:ext>
            </a:extLst>
          </p:cNvPr>
          <p:cNvSpPr/>
          <p:nvPr/>
        </p:nvSpPr>
        <p:spPr>
          <a:xfrm>
            <a:off x="5975505" y="3341340"/>
            <a:ext cx="3498998" cy="671513"/>
          </a:xfrm>
          <a:prstGeom prst="circularArrow">
            <a:avLst>
              <a:gd name="adj1" fmla="val 25000"/>
              <a:gd name="adj2" fmla="val 237951"/>
              <a:gd name="adj3" fmla="val 21203208"/>
              <a:gd name="adj4" fmla="val 10880390"/>
              <a:gd name="adj5" fmla="val 71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sun and birds on water&#10;&#10;Description automatically generated">
            <a:extLst>
              <a:ext uri="{FF2B5EF4-FFF2-40B4-BE49-F238E27FC236}">
                <a16:creationId xmlns:a16="http://schemas.microsoft.com/office/drawing/2014/main" id="{B9B8AC4C-41CD-3AAA-4ABF-DEF2A08A2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838" y="2893318"/>
            <a:ext cx="1071363" cy="1071363"/>
          </a:xfrm>
          <a:prstGeom prst="rect">
            <a:avLst/>
          </a:prstGeom>
        </p:spPr>
      </p:pic>
      <p:pic>
        <p:nvPicPr>
          <p:cNvPr id="9" name="Picture 8" descr="A cartoon character holding a briefcase&#10;&#10;Description automatically generated">
            <a:extLst>
              <a:ext uri="{FF2B5EF4-FFF2-40B4-BE49-F238E27FC236}">
                <a16:creationId xmlns:a16="http://schemas.microsoft.com/office/drawing/2014/main" id="{44C53970-F601-480A-A1BF-C30C113BF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648" y="2805658"/>
            <a:ext cx="535682" cy="1071364"/>
          </a:xfrm>
          <a:prstGeom prst="rect">
            <a:avLst/>
          </a:prstGeom>
        </p:spPr>
      </p:pic>
      <p:pic>
        <p:nvPicPr>
          <p:cNvPr id="10" name="Picture 9" descr="A cross with a scarf on it&#10;&#10;Description automatically generated">
            <a:extLst>
              <a:ext uri="{FF2B5EF4-FFF2-40B4-BE49-F238E27FC236}">
                <a16:creationId xmlns:a16="http://schemas.microsoft.com/office/drawing/2014/main" id="{3DBC54F1-D37A-FC26-4410-840C6780D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106" y="3644612"/>
            <a:ext cx="612860" cy="766075"/>
          </a:xfrm>
          <a:prstGeom prst="rect">
            <a:avLst/>
          </a:prstGeom>
        </p:spPr>
      </p:pic>
      <p:pic>
        <p:nvPicPr>
          <p:cNvPr id="12" name="Picture 11" descr="A mug of beer with a hat and barrel&#10;&#10;Description automatically generated">
            <a:extLst>
              <a:ext uri="{FF2B5EF4-FFF2-40B4-BE49-F238E27FC236}">
                <a16:creationId xmlns:a16="http://schemas.microsoft.com/office/drawing/2014/main" id="{24A498A3-9D3C-0715-4E83-97EC7731FA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9666" y="3365248"/>
            <a:ext cx="813698" cy="813698"/>
          </a:xfrm>
          <a:prstGeom prst="rect">
            <a:avLst/>
          </a:prstGeom>
        </p:spPr>
      </p:pic>
      <p:pic>
        <p:nvPicPr>
          <p:cNvPr id="14" name="Picture 13" descr="A group of beer glasses and pretzels&#10;&#10;Description automatically generated">
            <a:extLst>
              <a:ext uri="{FF2B5EF4-FFF2-40B4-BE49-F238E27FC236}">
                <a16:creationId xmlns:a16="http://schemas.microsoft.com/office/drawing/2014/main" id="{D8A90F7A-7569-781C-7064-574553735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0462" y="2767728"/>
            <a:ext cx="928688" cy="9286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A8703EC-69CA-9869-170B-4E906EB49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uilding with a store front&#10;&#10;Description automatically generated">
            <a:extLst>
              <a:ext uri="{FF2B5EF4-FFF2-40B4-BE49-F238E27FC236}">
                <a16:creationId xmlns:a16="http://schemas.microsoft.com/office/drawing/2014/main" id="{8389F08F-D59C-9258-4D63-5399132A46E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4257" b="29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2DDF1-A38F-8C1D-96F8-FDAF4A24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35399791-D84A-8C07-5871-0AB53CAAB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4861" y="3635375"/>
            <a:ext cx="71628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6CCABFB-0BE7-460B-ECCD-F1E46044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3" y="388938"/>
            <a:ext cx="71628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8DB55700-536D-2E5B-9D7A-E7387B649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8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AFC9-2F8F-4F7D-624F-170732A72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uilding with a store front&#10;&#10;Description automatically generated">
            <a:extLst>
              <a:ext uri="{FF2B5EF4-FFF2-40B4-BE49-F238E27FC236}">
                <a16:creationId xmlns:a16="http://schemas.microsoft.com/office/drawing/2014/main" id="{8903F374-7907-F1F7-8CC9-EEF5568592F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t="14257" b="294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26A55-B292-7503-83E4-4B8A7F88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A screenshot of a map&#10;&#10;Description automatically generated">
            <a:extLst>
              <a:ext uri="{FF2B5EF4-FFF2-40B4-BE49-F238E27FC236}">
                <a16:creationId xmlns:a16="http://schemas.microsoft.com/office/drawing/2014/main" id="{128AD9A5-BECE-0574-EEDF-519294793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231" t="4050" r="6404" b="14792"/>
          <a:stretch/>
        </p:blipFill>
        <p:spPr>
          <a:xfrm>
            <a:off x="4006241" y="3479769"/>
            <a:ext cx="7773896" cy="3112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map with blue text and black dots&#10;&#10;Description automatically generated with medium confidence">
            <a:extLst>
              <a:ext uri="{FF2B5EF4-FFF2-40B4-BE49-F238E27FC236}">
                <a16:creationId xmlns:a16="http://schemas.microsoft.com/office/drawing/2014/main" id="{8EE77275-6EB7-99D5-145B-2D61A8FBF8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05" t="4864" r="6801" b="15626"/>
          <a:stretch/>
        </p:blipFill>
        <p:spPr>
          <a:xfrm>
            <a:off x="290513" y="224100"/>
            <a:ext cx="7431456" cy="293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141142C-E590-2666-ECD7-D5CDEC403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2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359</Words>
  <Application>Microsoft Macintosh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Proyecto 3: Agencia de Viajes</vt:lpstr>
      <vt:lpstr>Objetivo y Herramientas</vt:lpstr>
      <vt:lpstr>Funcionalidades</vt:lpstr>
      <vt:lpstr>Destinos</vt:lpstr>
      <vt:lpstr>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Conclusiones</vt:lpstr>
      <vt:lpstr>Próximos Pasos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Franco</dc:creator>
  <cp:lastModifiedBy>David Franco</cp:lastModifiedBy>
  <cp:revision>1</cp:revision>
  <dcterms:created xsi:type="dcterms:W3CDTF">2024-10-20T08:19:05Z</dcterms:created>
  <dcterms:modified xsi:type="dcterms:W3CDTF">2024-10-21T06:56:29Z</dcterms:modified>
</cp:coreProperties>
</file>